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3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6" r:id="rId4"/>
    <p:sldMasterId id="2147483919" r:id="rId5"/>
    <p:sldMasterId id="2147483948" r:id="rId6"/>
    <p:sldMasterId id="2147483990" r:id="rId7"/>
  </p:sldMasterIdLst>
  <p:notesMasterIdLst>
    <p:notesMasterId r:id="rId54"/>
  </p:notesMasterIdLst>
  <p:handoutMasterIdLst>
    <p:handoutMasterId r:id="rId55"/>
  </p:handoutMasterIdLst>
  <p:sldIdLst>
    <p:sldId id="256" r:id="rId8"/>
    <p:sldId id="257" r:id="rId9"/>
    <p:sldId id="258" r:id="rId10"/>
    <p:sldId id="259" r:id="rId11"/>
    <p:sldId id="260" r:id="rId12"/>
    <p:sldId id="262" r:id="rId13"/>
    <p:sldId id="263" r:id="rId14"/>
    <p:sldId id="267" r:id="rId15"/>
    <p:sldId id="264" r:id="rId16"/>
    <p:sldId id="265" r:id="rId17"/>
    <p:sldId id="266" r:id="rId18"/>
    <p:sldId id="268" r:id="rId19"/>
    <p:sldId id="269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6" r:id="rId35"/>
    <p:sldId id="285" r:id="rId36"/>
    <p:sldId id="287" r:id="rId37"/>
    <p:sldId id="289" r:id="rId38"/>
    <p:sldId id="290" r:id="rId39"/>
    <p:sldId id="291" r:id="rId40"/>
    <p:sldId id="292" r:id="rId41"/>
    <p:sldId id="296" r:id="rId42"/>
    <p:sldId id="305" r:id="rId43"/>
    <p:sldId id="293" r:id="rId44"/>
    <p:sldId id="295" r:id="rId45"/>
    <p:sldId id="294" r:id="rId46"/>
    <p:sldId id="297" r:id="rId47"/>
    <p:sldId id="299" r:id="rId48"/>
    <p:sldId id="300" r:id="rId49"/>
    <p:sldId id="301" r:id="rId50"/>
    <p:sldId id="302" r:id="rId51"/>
    <p:sldId id="303" r:id="rId52"/>
    <p:sldId id="304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37" userDrawn="1">
          <p15:clr>
            <a:srgbClr val="A4A3A4"/>
          </p15:clr>
        </p15:guide>
        <p15:guide id="4" pos="98" userDrawn="1">
          <p15:clr>
            <a:srgbClr val="A4A3A4"/>
          </p15:clr>
        </p15:guide>
        <p15:guide id="5" orient="horz" pos="42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7C7C7"/>
    <a:srgbClr val="FFFFFF"/>
    <a:srgbClr val="F2F2F2"/>
    <a:srgbClr val="C73D56"/>
    <a:srgbClr val="FF94A6"/>
    <a:srgbClr val="CD4563"/>
    <a:srgbClr val="C42A4A"/>
    <a:srgbClr val="E5F1F8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A672B8-D9A5-4385-A4E8-0DBF69AB1532}" v="9793" dt="2020-03-02T10:20:35.8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61" y="86"/>
      </p:cViewPr>
      <p:guideLst>
        <p:guide orient="horz" pos="96"/>
        <p:guide pos="3840"/>
        <p:guide orient="horz" pos="2137"/>
        <p:guide pos="98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commentAuthors" Target="commentAuthor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BEB51-FB0B-4122-930F-C76579434EBC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379911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© Amadeus IT Group and its affiliates and subsidiaries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855029" y="8685213"/>
            <a:ext cx="200138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73864-8AF9-4AF7-8C43-8DE0AF565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68389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55AE2-5BD9-4A29-8080-AC129110D5D3}" type="datetimeFigureOut">
              <a:rPr lang="en-GB" noProof="0" smtClean="0"/>
              <a:t>02/03/2020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685213"/>
            <a:ext cx="3788229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© Amadeus IT Group and its affiliates and subsidiaries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739B-D4C8-44A6-B797-7501FD315B16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13174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EBC940E-90CE-444A-B3BC-C46F87E5B5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12192000" cy="6874934"/>
          </a:xfrm>
          <a:prstGeom prst="rect">
            <a:avLst/>
          </a:prstGeom>
        </p:spPr>
      </p:pic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E20EAC7F-E3F2-044E-B8C9-09A1C7D0383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58C7BF9-E3E6-C44B-9DA8-0E75AD748D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90973" y="3818198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5CE54013-3C9D-2349-9693-C83E0BF5DE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90973" y="5038203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BD8BB65-7F9D-8B47-A619-B7B64AB98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207ABFCF-77EF-4E44-8367-40233668A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294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5E9323-6CB9-4153-9971-78AEFA1A87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6987"/>
            <a:ext cx="12192000" cy="8127187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0" y="0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54614" y="5092987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6D896D11-3D03-4F46-9C64-0D5A36B8BC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7564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807837" y="1160165"/>
            <a:ext cx="4601584" cy="1325563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07261" y="2698787"/>
            <a:ext cx="4602163" cy="978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8790229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2" name="Marcador de posición de imagen 34"/>
          <p:cNvSpPr>
            <a:spLocks noGrp="1"/>
          </p:cNvSpPr>
          <p:nvPr>
            <p:ph type="pic" sz="quarter" idx="16" hasCustomPrompt="1"/>
          </p:nvPr>
        </p:nvSpPr>
        <p:spPr>
          <a:xfrm>
            <a:off x="-6547" y="1160164"/>
            <a:ext cx="4999609" cy="5774817"/>
          </a:xfrm>
          <a:custGeom>
            <a:avLst/>
            <a:gdLst>
              <a:gd name="connsiteX0" fmla="*/ 5273631 w 6666145"/>
              <a:gd name="connsiteY0" fmla="*/ 726 h 6276346"/>
              <a:gd name="connsiteX1" fmla="*/ 6666145 w 6666145"/>
              <a:gd name="connsiteY1" fmla="*/ 2806264 h 6276346"/>
              <a:gd name="connsiteX2" fmla="*/ 4880200 w 6666145"/>
              <a:gd name="connsiteY2" fmla="*/ 6276346 h 6276346"/>
              <a:gd name="connsiteX3" fmla="*/ 0 w 6666145"/>
              <a:gd name="connsiteY3" fmla="*/ 6276346 h 6276346"/>
              <a:gd name="connsiteX4" fmla="*/ 0 w 6666145"/>
              <a:gd name="connsiteY4" fmla="*/ 1755562 h 6276346"/>
              <a:gd name="connsiteX5" fmla="*/ 4956345 w 6666145"/>
              <a:gd name="connsiteY5" fmla="*/ 48171 h 6276346"/>
              <a:gd name="connsiteX6" fmla="*/ 5273631 w 6666145"/>
              <a:gd name="connsiteY6" fmla="*/ 726 h 627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6145" h="6276346">
                <a:moveTo>
                  <a:pt x="5273631" y="726"/>
                </a:moveTo>
                <a:cubicBezTo>
                  <a:pt x="6239757" y="42460"/>
                  <a:pt x="6666145" y="1872859"/>
                  <a:pt x="6666145" y="2806264"/>
                </a:cubicBezTo>
                <a:cubicBezTo>
                  <a:pt x="6666145" y="4237155"/>
                  <a:pt x="5960074" y="5502145"/>
                  <a:pt x="4880200" y="6276346"/>
                </a:cubicBezTo>
                <a:cubicBezTo>
                  <a:pt x="4880200" y="6276346"/>
                  <a:pt x="4880200" y="6276346"/>
                  <a:pt x="0" y="6276346"/>
                </a:cubicBezTo>
                <a:cubicBezTo>
                  <a:pt x="0" y="6276346"/>
                  <a:pt x="0" y="6276346"/>
                  <a:pt x="0" y="1755562"/>
                </a:cubicBezTo>
                <a:cubicBezTo>
                  <a:pt x="0" y="1755562"/>
                  <a:pt x="0" y="1755562"/>
                  <a:pt x="4956345" y="48171"/>
                </a:cubicBezTo>
                <a:cubicBezTo>
                  <a:pt x="5067966" y="11233"/>
                  <a:pt x="5173687" y="-3592"/>
                  <a:pt x="5273631" y="72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04273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3081003" y="996683"/>
            <a:ext cx="8241679" cy="5879190"/>
          </a:xfrm>
          <a:custGeom>
            <a:avLst/>
            <a:gdLst>
              <a:gd name="T0" fmla="*/ 1104 w 1265"/>
              <a:gd name="T1" fmla="*/ 110 h 903"/>
              <a:gd name="T2" fmla="*/ 427 w 1265"/>
              <a:gd name="T3" fmla="*/ 25 h 903"/>
              <a:gd name="T4" fmla="*/ 169 w 1265"/>
              <a:gd name="T5" fmla="*/ 59 h 903"/>
              <a:gd name="T6" fmla="*/ 169 w 1265"/>
              <a:gd name="T7" fmla="*/ 59 h 903"/>
              <a:gd name="T8" fmla="*/ 169 w 1265"/>
              <a:gd name="T9" fmla="*/ 59 h 903"/>
              <a:gd name="T10" fmla="*/ 82 w 1265"/>
              <a:gd name="T11" fmla="*/ 221 h 903"/>
              <a:gd name="T12" fmla="*/ 32 w 1265"/>
              <a:gd name="T13" fmla="*/ 407 h 903"/>
              <a:gd name="T14" fmla="*/ 190 w 1265"/>
              <a:gd name="T15" fmla="*/ 663 h 903"/>
              <a:gd name="T16" fmla="*/ 489 w 1265"/>
              <a:gd name="T17" fmla="*/ 903 h 903"/>
              <a:gd name="T18" fmla="*/ 1129 w 1265"/>
              <a:gd name="T19" fmla="*/ 903 h 903"/>
              <a:gd name="T20" fmla="*/ 1247 w 1265"/>
              <a:gd name="T21" fmla="*/ 327 h 903"/>
              <a:gd name="T22" fmla="*/ 1104 w 1265"/>
              <a:gd name="T23" fmla="*/ 11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5" h="903">
                <a:moveTo>
                  <a:pt x="1104" y="110"/>
                </a:moveTo>
                <a:cubicBezTo>
                  <a:pt x="427" y="25"/>
                  <a:pt x="427" y="25"/>
                  <a:pt x="427" y="25"/>
                </a:cubicBezTo>
                <a:cubicBezTo>
                  <a:pt x="338" y="16"/>
                  <a:pt x="243" y="0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17" y="101"/>
                  <a:pt x="99" y="158"/>
                  <a:pt x="82" y="221"/>
                </a:cubicBezTo>
                <a:cubicBezTo>
                  <a:pt x="32" y="407"/>
                  <a:pt x="32" y="407"/>
                  <a:pt x="32" y="407"/>
                </a:cubicBezTo>
                <a:cubicBezTo>
                  <a:pt x="0" y="523"/>
                  <a:pt x="113" y="599"/>
                  <a:pt x="190" y="663"/>
                </a:cubicBezTo>
                <a:cubicBezTo>
                  <a:pt x="190" y="663"/>
                  <a:pt x="355" y="796"/>
                  <a:pt x="489" y="903"/>
                </a:cubicBezTo>
                <a:cubicBezTo>
                  <a:pt x="1129" y="903"/>
                  <a:pt x="1129" y="903"/>
                  <a:pt x="1129" y="903"/>
                </a:cubicBezTo>
                <a:cubicBezTo>
                  <a:pt x="1247" y="327"/>
                  <a:pt x="1247" y="327"/>
                  <a:pt x="1247" y="327"/>
                </a:cubicBezTo>
                <a:cubicBezTo>
                  <a:pt x="1265" y="222"/>
                  <a:pt x="1211" y="126"/>
                  <a:pt x="1104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2235201" y="1801092"/>
            <a:ext cx="7467796" cy="1913318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34263" y="3961324"/>
            <a:ext cx="7468733" cy="381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4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083801" y="5091546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999947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372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36912"/>
            <a:ext cx="12198351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Divider title here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481995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225" y="310463"/>
            <a:ext cx="11252793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302728" y="1470991"/>
            <a:ext cx="11252792" cy="461315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7864516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239033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25991907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1480159"/>
            <a:ext cx="4886028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mtClean="0"/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" y="2979036"/>
            <a:ext cx="4002685" cy="3878978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78614585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50347" y="3548744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571" y="6106866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050084" y="564189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5" y="779412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68225" y="1302026"/>
            <a:ext cx="5492496" cy="499932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050085" y="3143850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63019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3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135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158961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85D1F2-BF78-40EE-B0BF-4CD21A346B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26" y="-465221"/>
            <a:ext cx="13254804" cy="7968118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168812" y="-465221"/>
            <a:ext cx="13254804" cy="7555832"/>
          </a:xfrm>
          <a:prstGeom prst="rect">
            <a:avLst/>
          </a:prstGeom>
          <a:solidFill>
            <a:srgbClr val="E5F1F8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39C2EE9-27C2-4B39-A4F9-2942E07F6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5266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304085" y="4034980"/>
            <a:ext cx="3630108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516542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7824"/>
            <a:ext cx="5141038" cy="4515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6217528" y="13343"/>
            <a:ext cx="5956887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7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5759505" y="1091922"/>
            <a:ext cx="1388744" cy="143831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 tIns="86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accent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18" name="Text Placeholder 70"/>
          <p:cNvSpPr>
            <a:spLocks noGrp="1"/>
          </p:cNvSpPr>
          <p:nvPr>
            <p:ph type="body" sz="quarter" idx="24" hasCustomPrompt="1"/>
          </p:nvPr>
        </p:nvSpPr>
        <p:spPr>
          <a:xfrm>
            <a:off x="5883419" y="1517411"/>
            <a:ext cx="1205942" cy="463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19" name="Text Placeholder 71"/>
          <p:cNvSpPr>
            <a:spLocks noGrp="1"/>
          </p:cNvSpPr>
          <p:nvPr>
            <p:ph type="body" sz="quarter" idx="25" hasCustomPrompt="1"/>
          </p:nvPr>
        </p:nvSpPr>
        <p:spPr>
          <a:xfrm>
            <a:off x="6415026" y="3686660"/>
            <a:ext cx="2068498" cy="2142336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368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0" name="Text Placeholder 70"/>
          <p:cNvSpPr>
            <a:spLocks noGrp="1"/>
          </p:cNvSpPr>
          <p:nvPr>
            <p:ph type="body" sz="quarter" idx="26" hasCustomPrompt="1"/>
          </p:nvPr>
        </p:nvSpPr>
        <p:spPr>
          <a:xfrm>
            <a:off x="6453877" y="4415153"/>
            <a:ext cx="1939187" cy="61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1" name="Text Placeholder 73"/>
          <p:cNvSpPr>
            <a:spLocks noGrp="1"/>
          </p:cNvSpPr>
          <p:nvPr>
            <p:ph type="body" sz="quarter" idx="27" hasCustomPrompt="1"/>
          </p:nvPr>
        </p:nvSpPr>
        <p:spPr>
          <a:xfrm>
            <a:off x="8897242" y="3533043"/>
            <a:ext cx="1375616" cy="1424721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900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2" name="Text Placeholder 70"/>
          <p:cNvSpPr>
            <a:spLocks noGrp="1"/>
          </p:cNvSpPr>
          <p:nvPr>
            <p:ph type="body" sz="quarter" idx="28" hasCustomPrompt="1"/>
          </p:nvPr>
        </p:nvSpPr>
        <p:spPr>
          <a:xfrm>
            <a:off x="8950110" y="4001070"/>
            <a:ext cx="1266262" cy="4140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6" name="Text Placeholder 75"/>
          <p:cNvSpPr>
            <a:spLocks noGrp="1"/>
          </p:cNvSpPr>
          <p:nvPr>
            <p:ph type="body" sz="quarter" idx="29" hasCustomPrompt="1"/>
          </p:nvPr>
        </p:nvSpPr>
        <p:spPr>
          <a:xfrm>
            <a:off x="10520740" y="4644293"/>
            <a:ext cx="998726" cy="103437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68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050" baseline="0">
                <a:solidFill>
                  <a:schemeClr val="tx2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7" name="Text Placeholder 70"/>
          <p:cNvSpPr>
            <a:spLocks noGrp="1"/>
          </p:cNvSpPr>
          <p:nvPr>
            <p:ph type="body" sz="quarter" idx="30" hasCustomPrompt="1"/>
          </p:nvPr>
        </p:nvSpPr>
        <p:spPr>
          <a:xfrm>
            <a:off x="10551870" y="4923524"/>
            <a:ext cx="967596" cy="300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</p:spTree>
    <p:extLst>
      <p:ext uri="{BB962C8B-B14F-4D97-AF65-F5344CB8AC3E}">
        <p14:creationId xmlns:p14="http://schemas.microsoft.com/office/powerpoint/2010/main" val="5382435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8225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68225" y="2854989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68227" y="3592306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68227" y="4322886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3" y="296865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3" y="779414"/>
            <a:ext cx="10495600" cy="376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714422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71623" y="2193938"/>
            <a:ext cx="293123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471414" y="2747699"/>
            <a:ext cx="2931447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471405" y="4494906"/>
            <a:ext cx="293144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2471405" y="5048653"/>
            <a:ext cx="293144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8216705" y="2202357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8216497" y="2747699"/>
            <a:ext cx="2835011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8216705" y="4494905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216705" y="5048653"/>
            <a:ext cx="2835011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727451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3940081" y="2207676"/>
            <a:ext cx="3713163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704890" y="4175599"/>
            <a:ext cx="2963793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8702635" y="4697061"/>
            <a:ext cx="2994075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459199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4456951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20948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318700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8906304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423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8402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1307634" y="2847398"/>
            <a:ext cx="1255923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40917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40896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4117730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01823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0161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911748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026759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02655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736687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731950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1245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55215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774793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54970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543679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56325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83421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94324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96969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12248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133392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13603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283514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500" y="2289059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628190" y="2291032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628190" y="3380951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6500" y="3367948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8190" y="4459850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6500" y="4446837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posición de imagen 28"/>
          <p:cNvSpPr>
            <a:spLocks noGrp="1"/>
          </p:cNvSpPr>
          <p:nvPr>
            <p:ph type="pic" sz="quarter" idx="44" hasCustomPrompt="1"/>
          </p:nvPr>
        </p:nvSpPr>
        <p:spPr>
          <a:xfrm>
            <a:off x="7695959" y="2218004"/>
            <a:ext cx="3359735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99600801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16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94419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8977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68777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5641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3563913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364560" y="3507837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6364567" y="4332129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1360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9135814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0915493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0891629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23883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/>
          </a:p>
        </p:txBody>
      </p:sp>
      <p:cxnSp>
        <p:nvCxnSpPr>
          <p:cNvPr id="123" name="Straight Connector 11"/>
          <p:cNvCxnSpPr/>
          <p:nvPr userDrawn="1"/>
        </p:nvCxnSpPr>
        <p:spPr>
          <a:xfrm>
            <a:off x="1948357" y="6282442"/>
            <a:ext cx="0" cy="4308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71325" y="6307922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72506" y="6518623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5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89804" y="632308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>
            <a:off x="585996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5" name="Freeform 5"/>
          <p:cNvSpPr>
            <a:spLocks noEditPoints="1"/>
          </p:cNvSpPr>
          <p:nvPr userDrawn="1"/>
        </p:nvSpPr>
        <p:spPr bwMode="auto">
          <a:xfrm>
            <a:off x="377377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"/>
          <p:cNvSpPr>
            <a:spLocks/>
          </p:cNvSpPr>
          <p:nvPr userDrawn="1"/>
        </p:nvSpPr>
        <p:spPr bwMode="auto">
          <a:xfrm>
            <a:off x="467547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7"/>
          <p:cNvSpPr>
            <a:spLocks noEditPoints="1"/>
          </p:cNvSpPr>
          <p:nvPr userDrawn="1"/>
        </p:nvSpPr>
        <p:spPr bwMode="auto">
          <a:xfrm>
            <a:off x="497075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8"/>
          <p:cNvSpPr>
            <a:spLocks noEditPoints="1"/>
          </p:cNvSpPr>
          <p:nvPr userDrawn="1"/>
        </p:nvSpPr>
        <p:spPr bwMode="auto">
          <a:xfrm>
            <a:off x="40738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9"/>
          <p:cNvSpPr>
            <a:spLocks noEditPoints="1"/>
          </p:cNvSpPr>
          <p:nvPr userDrawn="1"/>
        </p:nvSpPr>
        <p:spPr bwMode="auto">
          <a:xfrm>
            <a:off x="55724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10"/>
          <p:cNvSpPr>
            <a:spLocks noEditPoints="1"/>
          </p:cNvSpPr>
          <p:nvPr userDrawn="1"/>
        </p:nvSpPr>
        <p:spPr bwMode="auto">
          <a:xfrm>
            <a:off x="527237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11"/>
          <p:cNvSpPr>
            <a:spLocks noEditPoints="1"/>
          </p:cNvSpPr>
          <p:nvPr userDrawn="1"/>
        </p:nvSpPr>
        <p:spPr bwMode="auto">
          <a:xfrm>
            <a:off x="437385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358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844E-7EF9-43F1-8DA3-283A679D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5CCAA-8C02-4470-BA4E-BF56EFA377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73DBA-0FCE-4D24-9A43-7851AD7EBD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83378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ts val="3075"/>
              </a:lnSpc>
            </a:pPr>
            <a:endParaRPr lang="es-ES" sz="33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/>
          </a:p>
        </p:txBody>
      </p:sp>
      <p:cxnSp>
        <p:nvCxnSpPr>
          <p:cNvPr id="31" name="Straight Connector 11"/>
          <p:cNvCxnSpPr/>
          <p:nvPr userDrawn="1"/>
        </p:nvCxnSpPr>
        <p:spPr>
          <a:xfrm>
            <a:off x="1928477" y="6283948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259404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96866" y="6318158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52626" y="6519209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8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76389" y="629861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584008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1" name="Freeform 5"/>
          <p:cNvSpPr>
            <a:spLocks noEditPoints="1"/>
          </p:cNvSpPr>
          <p:nvPr userDrawn="1"/>
        </p:nvSpPr>
        <p:spPr bwMode="auto">
          <a:xfrm>
            <a:off x="375389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Freeform 6"/>
          <p:cNvSpPr>
            <a:spLocks/>
          </p:cNvSpPr>
          <p:nvPr userDrawn="1"/>
        </p:nvSpPr>
        <p:spPr bwMode="auto">
          <a:xfrm>
            <a:off x="465559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Freeform 7"/>
          <p:cNvSpPr>
            <a:spLocks noEditPoints="1"/>
          </p:cNvSpPr>
          <p:nvPr userDrawn="1"/>
        </p:nvSpPr>
        <p:spPr bwMode="auto">
          <a:xfrm>
            <a:off x="495087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Freeform 8"/>
          <p:cNvSpPr>
            <a:spLocks noEditPoints="1"/>
          </p:cNvSpPr>
          <p:nvPr userDrawn="1"/>
        </p:nvSpPr>
        <p:spPr bwMode="auto">
          <a:xfrm>
            <a:off x="40539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9"/>
          <p:cNvSpPr>
            <a:spLocks noEditPoints="1"/>
          </p:cNvSpPr>
          <p:nvPr userDrawn="1"/>
        </p:nvSpPr>
        <p:spPr bwMode="auto">
          <a:xfrm>
            <a:off x="55525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10"/>
          <p:cNvSpPr>
            <a:spLocks noEditPoints="1"/>
          </p:cNvSpPr>
          <p:nvPr userDrawn="1"/>
        </p:nvSpPr>
        <p:spPr bwMode="auto">
          <a:xfrm>
            <a:off x="525249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11"/>
          <p:cNvSpPr>
            <a:spLocks noEditPoints="1"/>
          </p:cNvSpPr>
          <p:nvPr userDrawn="1"/>
        </p:nvSpPr>
        <p:spPr bwMode="auto">
          <a:xfrm>
            <a:off x="435397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32501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434720" y="1753456"/>
            <a:ext cx="4556125" cy="3886200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302793695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6632254" y="1903298"/>
            <a:ext cx="4479647" cy="3982295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0025604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6722269" y="1939925"/>
            <a:ext cx="4443412" cy="3992562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48169034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3712780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993517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40EF42A5-EC7D-1A40-AA2E-0D0C13A70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8" y="2114479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0807CF6-0FFD-3840-9CB2-7D1412E1FB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7688" y="2107095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B40135C-2462-6F46-A32E-6C974D60A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357D7EB8-A686-A64A-BA3D-99B29C91E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142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754A18-4951-7347-9CB5-745CB1E68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28796" y="0"/>
            <a:ext cx="5663204" cy="6858000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089741" y="908718"/>
            <a:ext cx="5006260" cy="1098604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C09C5C2A-8CDD-484A-A964-630AF66057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5AD051F-1ECC-734F-81B7-F50A7671F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4ED004E7-6913-144D-96B6-4998870F8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1D11351-219E-6143-BDFE-87A548EE25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9741" y="2121633"/>
            <a:ext cx="50062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918E34F4-40F5-A94C-A6C9-CF091CFB0D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2973" y="3231460"/>
            <a:ext cx="5003027" cy="307726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4179305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112612" cy="1256273"/>
          </a:xfrm>
        </p:spPr>
        <p:txBody>
          <a:bodyPr wrap="square" anchor="b">
            <a:noAutofit/>
          </a:bodyPr>
          <a:lstStyle>
            <a:lvl1pPr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9" y="1661086"/>
            <a:ext cx="11088316" cy="4680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666BD97-9CB0-4A45-B135-2A37E1ED7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C809CF1E-B66E-794F-B807-3D92FA24C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E4CA38D-9603-FA41-8C74-0C0D776DF4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7" y="2727702"/>
            <a:ext cx="11059317" cy="358840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023216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36565" y="418147"/>
            <a:ext cx="11083923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latin typeface="+mj-lt"/>
              </a:rPr>
              <a:t>c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43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0F5B81-653D-3E4D-BF4F-15001CCA7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7929452" y="2857109"/>
            <a:ext cx="5387142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F774845-7339-3A45-A417-D1359903B1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7988" y="404813"/>
            <a:ext cx="5376512" cy="5903912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I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F8A4505-70ED-3144-B02B-C6AA6DAE7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F9854BE8-4B1E-794D-B59E-A63AFE533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2608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9987" y="3681006"/>
            <a:ext cx="4207403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601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BAE0C3D-13F7-5A48-BED1-13C566F5D6F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888500" y="-329664"/>
            <a:ext cx="9094176" cy="4154848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F70A14-2B7C-F14E-AC0A-CDC26736C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CA366D1-2D27-8048-A72B-E35211A39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629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3539864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add title</a:t>
            </a:r>
            <a:endParaRPr lang="en-US"/>
          </a:p>
        </p:txBody>
      </p:sp>
      <p:sp>
        <p:nvSpPr>
          <p:cNvPr id="13" name="Marcador de posición de imagen 6">
            <a:extLst>
              <a:ext uri="{FF2B5EF4-FFF2-40B4-BE49-F238E27FC236}">
                <a16:creationId xmlns:a16="http://schemas.microsoft.com/office/drawing/2014/main" id="{1E0AF708-0C46-C042-90B1-DE243E7243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98297" y="4556703"/>
            <a:ext cx="9090025" cy="2152098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31AECB-3400-3C44-8628-283258085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9DED31D-A2D8-C741-AA15-7DF6513B0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29120A5-D396-D742-B21E-73EB23E4E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353986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Marcador de texto 23">
            <a:extLst>
              <a:ext uri="{FF2B5EF4-FFF2-40B4-BE49-F238E27FC236}">
                <a16:creationId xmlns:a16="http://schemas.microsoft.com/office/drawing/2014/main" id="{FF5F997B-584C-A849-BB74-50BA89308E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2963" y="1225247"/>
            <a:ext cx="5697403" cy="2646795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4245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1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EAD04861-1E9F-9043-8A63-8C668DF708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6835" y="4413049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7B8B72C5-3369-1640-8242-45D973D85E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6835" y="5633054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1CA1F9A0-FF60-DD43-8423-D4846A262832}"/>
              </a:ext>
            </a:extLst>
          </p:cNvPr>
          <p:cNvCxnSpPr>
            <a:cxnSpLocks/>
          </p:cNvCxnSpPr>
          <p:nvPr userDrawn="1"/>
        </p:nvCxnSpPr>
        <p:spPr>
          <a:xfrm>
            <a:off x="8122090" y="4409936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344EB45-F4BE-F44B-BF5C-6F10933C8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9" name="Marcador de número de diapositiva 32">
            <a:extLst>
              <a:ext uri="{FF2B5EF4-FFF2-40B4-BE49-F238E27FC236}">
                <a16:creationId xmlns:a16="http://schemas.microsoft.com/office/drawing/2014/main" id="{B15AB6C1-6D60-6141-B8EB-B79C52B6D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405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8" name="Marcador de posición de imagen 567">
            <a:extLst>
              <a:ext uri="{FF2B5EF4-FFF2-40B4-BE49-F238E27FC236}">
                <a16:creationId xmlns:a16="http://schemas.microsoft.com/office/drawing/2014/main" id="{2BEE022A-CA7F-314B-880E-25BB492583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56935" y="831901"/>
            <a:ext cx="5417142" cy="4868321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B741815-140C-AA4A-8B47-E52352C0B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FE923791-723A-D449-AA31-C117D3D37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99C4E21-0686-FD45-98E2-797500DF6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465376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AF7B8E83-3B12-C542-BCE0-EA537D863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4653768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3CD801B3-44BB-0A44-8B68-84F38E4A5C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9580" y="3257477"/>
            <a:ext cx="4876576" cy="2844742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2029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12193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598ED87-9807-2542-8471-F9C0BF01F1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2702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73E75F8-C97D-854E-97E8-2ADCFCBE7CF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2702" y="3063948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AFDF866-E59A-A047-9935-5CA53D141FF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2704" y="4010224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FB60072-61CD-0D4F-A8CD-CD58DC1A36F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32704" y="4956500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F688BE1C-5286-2646-8E36-1D52B8240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3" name="Marcador de número de diapositiva 32">
            <a:extLst>
              <a:ext uri="{FF2B5EF4-FFF2-40B4-BE49-F238E27FC236}">
                <a16:creationId xmlns:a16="http://schemas.microsoft.com/office/drawing/2014/main" id="{787AA598-9C96-C945-9D52-D4856F743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49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Marcador de texto 33">
            <a:extLst>
              <a:ext uri="{FF2B5EF4-FFF2-40B4-BE49-F238E27FC236}">
                <a16:creationId xmlns:a16="http://schemas.microsoft.com/office/drawing/2014/main" id="{5209D8EF-B9E9-1C4B-A403-9DDC60E2F7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7" name="Marcador de texto 33">
            <a:extLst>
              <a:ext uri="{FF2B5EF4-FFF2-40B4-BE49-F238E27FC236}">
                <a16:creationId xmlns:a16="http://schemas.microsoft.com/office/drawing/2014/main" id="{93CA12B5-21E7-8947-95E5-877F26A1D5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8" name="Marcador de texto 33">
            <a:extLst>
              <a:ext uri="{FF2B5EF4-FFF2-40B4-BE49-F238E27FC236}">
                <a16:creationId xmlns:a16="http://schemas.microsoft.com/office/drawing/2014/main" id="{0381423D-4C23-7142-8443-CD150961E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D84EDEB-7ED4-0448-8943-0F105741DD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1C69FF7-E6A9-234C-BB59-3CD3ECC991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094DFA02-0B86-634D-92F5-AE720FC2F7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B270610-EE4B-B741-B231-C0FC500A3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0C3E1FEA-4AFC-A841-8EB8-EC4F43B43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917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F9D0DD-E787-6F45-934B-A9DB99CDAF8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979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42071428-D4FA-E24B-B320-C430467EE8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5979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943246C-E8BF-6A4F-88B7-33D079B2FD27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516292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32F0BF58-70A5-7C48-B3AB-27AC6D89EF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6292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4624AA4-F4C6-654D-B139-AA51C5173B74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36605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11C298A-13CC-CA44-B854-A67ADB4CB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6605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D799B59-AF3F-B141-BB32-5C8BC62079CF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9356918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667716-38D8-9743-80E9-F452258E23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56918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5635CB7-352B-CC41-BC16-AAEA0633D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7" name="Marcador de número de diapositiva 32">
            <a:extLst>
              <a:ext uri="{FF2B5EF4-FFF2-40B4-BE49-F238E27FC236}">
                <a16:creationId xmlns:a16="http://schemas.microsoft.com/office/drawing/2014/main" id="{9AB366C1-19B6-6E4B-9D4E-C7DFD2156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054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9152" cy="685800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878089-4B00-B444-B4E1-B208B7D818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6354" y="1203116"/>
            <a:ext cx="6039292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39262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Marcador de texto 23">
            <a:extLst>
              <a:ext uri="{FF2B5EF4-FFF2-40B4-BE49-F238E27FC236}">
                <a16:creationId xmlns:a16="http://schemas.microsoft.com/office/drawing/2014/main" id="{5AB3AFB1-FEB0-1B41-8659-B3A877ADD4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40621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3E27966-83CE-DD4F-B16A-8F0CD68B4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E26ECE1C-110E-6A41-B2D7-8BA0E0289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Marcador de texto 23">
            <a:extLst>
              <a:ext uri="{FF2B5EF4-FFF2-40B4-BE49-F238E27FC236}">
                <a16:creationId xmlns:a16="http://schemas.microsoft.com/office/drawing/2014/main" id="{DCE021A6-6738-1144-8D65-DA2E4283BD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927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9" name="Marcador de texto 23">
            <a:extLst>
              <a:ext uri="{FF2B5EF4-FFF2-40B4-BE49-F238E27FC236}">
                <a16:creationId xmlns:a16="http://schemas.microsoft.com/office/drawing/2014/main" id="{82E01198-F7B4-7D44-A35D-61BD9583D6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2262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735815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9152" cy="6858001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97007" y="319771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9D3AD2D5-6B31-AB47-A1EA-7C366410A7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94590" y="480925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Marcador de texto 23">
            <a:extLst>
              <a:ext uri="{FF2B5EF4-FFF2-40B4-BE49-F238E27FC236}">
                <a16:creationId xmlns:a16="http://schemas.microsoft.com/office/drawing/2014/main" id="{8268026C-9500-B249-A4DC-671233723B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05111" y="3197716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D6558B3-C8AF-1A4B-90EF-0CD8882F0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0" name="Marcador de número de diapositiva 32">
            <a:extLst>
              <a:ext uri="{FF2B5EF4-FFF2-40B4-BE49-F238E27FC236}">
                <a16:creationId xmlns:a16="http://schemas.microsoft.com/office/drawing/2014/main" id="{0183188B-7290-964F-A68D-7A15A1321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0387BA5-6D15-0946-ABEC-3134FDB84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441" y="1203116"/>
            <a:ext cx="596911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GB" noProof="0"/>
          </a:p>
        </p:txBody>
      </p:sp>
      <p:sp>
        <p:nvSpPr>
          <p:cNvPr id="26" name="Marcador de texto 23">
            <a:extLst>
              <a:ext uri="{FF2B5EF4-FFF2-40B4-BE49-F238E27FC236}">
                <a16:creationId xmlns:a16="http://schemas.microsoft.com/office/drawing/2014/main" id="{152F480B-8BC4-3544-8C8F-84FDC06F7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07301" y="342899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7" name="Marcador de texto 23">
            <a:extLst>
              <a:ext uri="{FF2B5EF4-FFF2-40B4-BE49-F238E27FC236}">
                <a16:creationId xmlns:a16="http://schemas.microsoft.com/office/drawing/2014/main" id="{504AB1C3-BF65-184B-8BDE-6996D116AE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1824" y="4999088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8" name="Marcador de texto 23">
            <a:extLst>
              <a:ext uri="{FF2B5EF4-FFF2-40B4-BE49-F238E27FC236}">
                <a16:creationId xmlns:a16="http://schemas.microsoft.com/office/drawing/2014/main" id="{DDD971FA-0A87-D84E-9552-4918897765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69065" y="339328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026202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9FDCAB1-CE34-F04B-8497-D01A93FEB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1403" y="0"/>
            <a:ext cx="12253403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66" y="1365469"/>
            <a:ext cx="5529372" cy="5474964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057ED180-4E34-FC49-9907-40423C842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2716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191C63A-383C-7A45-8FA6-4192A83AA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46429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71" y="1545526"/>
            <a:ext cx="4229508" cy="4187891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7B6A4833-49EC-4D4C-BDA4-D6415D342B95}"/>
              </a:ext>
            </a:extLst>
          </p:cNvPr>
          <p:cNvGrpSpPr/>
          <p:nvPr userDrawn="1"/>
        </p:nvGrpSpPr>
        <p:grpSpPr>
          <a:xfrm>
            <a:off x="425799" y="399684"/>
            <a:ext cx="3448596" cy="257538"/>
            <a:chOff x="2744788" y="0"/>
            <a:chExt cx="2720976" cy="203200"/>
          </a:xfrm>
          <a:solidFill>
            <a:srgbClr val="363636"/>
          </a:solidFill>
        </p:grpSpPr>
        <p:sp>
          <p:nvSpPr>
            <p:cNvPr id="17" name="Freeform 177">
              <a:extLst>
                <a:ext uri="{FF2B5EF4-FFF2-40B4-BE49-F238E27FC236}">
                  <a16:creationId xmlns:a16="http://schemas.microsoft.com/office/drawing/2014/main" id="{3230F0B4-E3A1-5F48-B6AC-E826B75BE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4788" y="6350"/>
              <a:ext cx="160338" cy="173038"/>
            </a:xfrm>
            <a:custGeom>
              <a:avLst/>
              <a:gdLst>
                <a:gd name="T0" fmla="*/ 24 w 87"/>
                <a:gd name="T1" fmla="*/ 90 h 95"/>
                <a:gd name="T2" fmla="*/ 19 w 87"/>
                <a:gd name="T3" fmla="*/ 94 h 95"/>
                <a:gd name="T4" fmla="*/ 3 w 87"/>
                <a:gd name="T5" fmla="*/ 94 h 95"/>
                <a:gd name="T6" fmla="*/ 1 w 87"/>
                <a:gd name="T7" fmla="*/ 91 h 95"/>
                <a:gd name="T8" fmla="*/ 29 w 87"/>
                <a:gd name="T9" fmla="*/ 4 h 95"/>
                <a:gd name="T10" fmla="*/ 35 w 87"/>
                <a:gd name="T11" fmla="*/ 0 h 95"/>
                <a:gd name="T12" fmla="*/ 53 w 87"/>
                <a:gd name="T13" fmla="*/ 0 h 95"/>
                <a:gd name="T14" fmla="*/ 58 w 87"/>
                <a:gd name="T15" fmla="*/ 5 h 95"/>
                <a:gd name="T16" fmla="*/ 86 w 87"/>
                <a:gd name="T17" fmla="*/ 92 h 95"/>
                <a:gd name="T18" fmla="*/ 84 w 87"/>
                <a:gd name="T19" fmla="*/ 95 h 95"/>
                <a:gd name="T20" fmla="*/ 67 w 87"/>
                <a:gd name="T21" fmla="*/ 95 h 95"/>
                <a:gd name="T22" fmla="*/ 62 w 87"/>
                <a:gd name="T23" fmla="*/ 90 h 95"/>
                <a:gd name="T24" fmla="*/ 57 w 87"/>
                <a:gd name="T25" fmla="*/ 73 h 95"/>
                <a:gd name="T26" fmla="*/ 29 w 87"/>
                <a:gd name="T27" fmla="*/ 73 h 95"/>
                <a:gd name="T28" fmla="*/ 24 w 87"/>
                <a:gd name="T29" fmla="*/ 90 h 95"/>
                <a:gd name="T30" fmla="*/ 49 w 87"/>
                <a:gd name="T31" fmla="*/ 40 h 95"/>
                <a:gd name="T32" fmla="*/ 44 w 87"/>
                <a:gd name="T33" fmla="*/ 23 h 95"/>
                <a:gd name="T34" fmla="*/ 43 w 87"/>
                <a:gd name="T35" fmla="*/ 23 h 95"/>
                <a:gd name="T36" fmla="*/ 39 w 87"/>
                <a:gd name="T37" fmla="*/ 40 h 95"/>
                <a:gd name="T38" fmla="*/ 34 w 87"/>
                <a:gd name="T39" fmla="*/ 56 h 95"/>
                <a:gd name="T40" fmla="*/ 53 w 87"/>
                <a:gd name="T41" fmla="*/ 56 h 95"/>
                <a:gd name="T42" fmla="*/ 49 w 87"/>
                <a:gd name="T43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95">
                  <a:moveTo>
                    <a:pt x="24" y="90"/>
                  </a:moveTo>
                  <a:cubicBezTo>
                    <a:pt x="23" y="93"/>
                    <a:pt x="22" y="94"/>
                    <a:pt x="19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1" y="94"/>
                    <a:pt x="0" y="94"/>
                    <a:pt x="1" y="91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2"/>
                    <a:pt x="31" y="0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57" y="2"/>
                    <a:pt x="58" y="5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7" y="94"/>
                    <a:pt x="86" y="95"/>
                    <a:pt x="84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4" y="95"/>
                    <a:pt x="63" y="93"/>
                    <a:pt x="62" y="90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29" y="73"/>
                    <a:pt x="29" y="73"/>
                    <a:pt x="29" y="73"/>
                  </a:cubicBezTo>
                  <a:lnTo>
                    <a:pt x="24" y="90"/>
                  </a:lnTo>
                  <a:close/>
                  <a:moveTo>
                    <a:pt x="49" y="40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53" y="56"/>
                    <a:pt x="53" y="56"/>
                    <a:pt x="53" y="56"/>
                  </a:cubicBezTo>
                  <a:lnTo>
                    <a:pt x="4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8" name="Freeform 178">
              <a:extLst>
                <a:ext uri="{FF2B5EF4-FFF2-40B4-BE49-F238E27FC236}">
                  <a16:creationId xmlns:a16="http://schemas.microsoft.com/office/drawing/2014/main" id="{6C8D7EB3-4A93-4F42-8C3F-25E2DB189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6" y="49213"/>
              <a:ext cx="196850" cy="133350"/>
            </a:xfrm>
            <a:custGeom>
              <a:avLst/>
              <a:gdLst>
                <a:gd name="T0" fmla="*/ 103 w 107"/>
                <a:gd name="T1" fmla="*/ 72 h 72"/>
                <a:gd name="T2" fmla="*/ 88 w 107"/>
                <a:gd name="T3" fmla="*/ 72 h 72"/>
                <a:gd name="T4" fmla="*/ 85 w 107"/>
                <a:gd name="T5" fmla="*/ 69 h 72"/>
                <a:gd name="T6" fmla="*/ 85 w 107"/>
                <a:gd name="T7" fmla="*/ 32 h 72"/>
                <a:gd name="T8" fmla="*/ 77 w 107"/>
                <a:gd name="T9" fmla="*/ 21 h 72"/>
                <a:gd name="T10" fmla="*/ 64 w 107"/>
                <a:gd name="T11" fmla="*/ 25 h 72"/>
                <a:gd name="T12" fmla="*/ 64 w 107"/>
                <a:gd name="T13" fmla="*/ 69 h 72"/>
                <a:gd name="T14" fmla="*/ 61 w 107"/>
                <a:gd name="T15" fmla="*/ 72 h 72"/>
                <a:gd name="T16" fmla="*/ 45 w 107"/>
                <a:gd name="T17" fmla="*/ 71 h 72"/>
                <a:gd name="T18" fmla="*/ 43 w 107"/>
                <a:gd name="T19" fmla="*/ 68 h 72"/>
                <a:gd name="T20" fmla="*/ 43 w 107"/>
                <a:gd name="T21" fmla="*/ 31 h 72"/>
                <a:gd name="T22" fmla="*/ 35 w 107"/>
                <a:gd name="T23" fmla="*/ 20 h 72"/>
                <a:gd name="T24" fmla="*/ 22 w 107"/>
                <a:gd name="T25" fmla="*/ 24 h 72"/>
                <a:gd name="T26" fmla="*/ 22 w 107"/>
                <a:gd name="T27" fmla="*/ 68 h 72"/>
                <a:gd name="T28" fmla="*/ 19 w 107"/>
                <a:gd name="T29" fmla="*/ 71 h 72"/>
                <a:gd name="T30" fmla="*/ 3 w 107"/>
                <a:gd name="T31" fmla="*/ 71 h 72"/>
                <a:gd name="T32" fmla="*/ 0 w 107"/>
                <a:gd name="T33" fmla="*/ 68 h 72"/>
                <a:gd name="T34" fmla="*/ 1 w 107"/>
                <a:gd name="T35" fmla="*/ 4 h 72"/>
                <a:gd name="T36" fmla="*/ 4 w 107"/>
                <a:gd name="T37" fmla="*/ 1 h 72"/>
                <a:gd name="T38" fmla="*/ 20 w 107"/>
                <a:gd name="T39" fmla="*/ 1 h 72"/>
                <a:gd name="T40" fmla="*/ 23 w 107"/>
                <a:gd name="T41" fmla="*/ 4 h 72"/>
                <a:gd name="T42" fmla="*/ 23 w 107"/>
                <a:gd name="T43" fmla="*/ 8 h 72"/>
                <a:gd name="T44" fmla="*/ 23 w 107"/>
                <a:gd name="T45" fmla="*/ 8 h 72"/>
                <a:gd name="T46" fmla="*/ 44 w 107"/>
                <a:gd name="T47" fmla="*/ 0 h 72"/>
                <a:gd name="T48" fmla="*/ 62 w 107"/>
                <a:gd name="T49" fmla="*/ 10 h 72"/>
                <a:gd name="T50" fmla="*/ 86 w 107"/>
                <a:gd name="T51" fmla="*/ 1 h 72"/>
                <a:gd name="T52" fmla="*/ 107 w 107"/>
                <a:gd name="T53" fmla="*/ 29 h 72"/>
                <a:gd name="T54" fmla="*/ 106 w 107"/>
                <a:gd name="T55" fmla="*/ 69 h 72"/>
                <a:gd name="T56" fmla="*/ 103 w 107"/>
                <a:gd name="T5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72">
                  <a:moveTo>
                    <a:pt x="103" y="72"/>
                  </a:moveTo>
                  <a:cubicBezTo>
                    <a:pt x="88" y="72"/>
                    <a:pt x="88" y="72"/>
                    <a:pt x="88" y="72"/>
                  </a:cubicBezTo>
                  <a:cubicBezTo>
                    <a:pt x="85" y="72"/>
                    <a:pt x="85" y="71"/>
                    <a:pt x="85" y="69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23"/>
                    <a:pt x="82" y="21"/>
                    <a:pt x="77" y="21"/>
                  </a:cubicBezTo>
                  <a:cubicBezTo>
                    <a:pt x="74" y="21"/>
                    <a:pt x="68" y="23"/>
                    <a:pt x="64" y="25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4" y="70"/>
                    <a:pt x="64" y="72"/>
                    <a:pt x="61" y="72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71"/>
                    <a:pt x="42" y="70"/>
                    <a:pt x="43" y="6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23"/>
                    <a:pt x="40" y="20"/>
                    <a:pt x="35" y="20"/>
                  </a:cubicBezTo>
                  <a:cubicBezTo>
                    <a:pt x="32" y="20"/>
                    <a:pt x="26" y="22"/>
                    <a:pt x="22" y="24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1" y="71"/>
                    <a:pt x="19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1" y="71"/>
                    <a:pt x="0" y="70"/>
                    <a:pt x="0" y="68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2" y="1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3" y="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9" y="3"/>
                    <a:pt x="36" y="0"/>
                    <a:pt x="44" y="0"/>
                  </a:cubicBezTo>
                  <a:cubicBezTo>
                    <a:pt x="52" y="0"/>
                    <a:pt x="59" y="3"/>
                    <a:pt x="62" y="10"/>
                  </a:cubicBezTo>
                  <a:cubicBezTo>
                    <a:pt x="69" y="5"/>
                    <a:pt x="77" y="1"/>
                    <a:pt x="86" y="1"/>
                  </a:cubicBezTo>
                  <a:cubicBezTo>
                    <a:pt x="106" y="1"/>
                    <a:pt x="107" y="15"/>
                    <a:pt x="107" y="29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6" y="70"/>
                    <a:pt x="106" y="72"/>
                    <a:pt x="10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9" name="Freeform 179">
              <a:extLst>
                <a:ext uri="{FF2B5EF4-FFF2-40B4-BE49-F238E27FC236}">
                  <a16:creationId xmlns:a16="http://schemas.microsoft.com/office/drawing/2014/main" id="{92040A8F-7180-BC48-9C43-18E030BE8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901" y="50800"/>
              <a:ext cx="133350" cy="134938"/>
            </a:xfrm>
            <a:custGeom>
              <a:avLst/>
              <a:gdLst>
                <a:gd name="T0" fmla="*/ 45 w 73"/>
                <a:gd name="T1" fmla="*/ 63 h 73"/>
                <a:gd name="T2" fmla="*/ 20 w 73"/>
                <a:gd name="T3" fmla="*/ 72 h 73"/>
                <a:gd name="T4" fmla="*/ 0 w 73"/>
                <a:gd name="T5" fmla="*/ 51 h 73"/>
                <a:gd name="T6" fmla="*/ 27 w 73"/>
                <a:gd name="T7" fmla="*/ 28 h 73"/>
                <a:gd name="T8" fmla="*/ 44 w 73"/>
                <a:gd name="T9" fmla="*/ 28 h 73"/>
                <a:gd name="T10" fmla="*/ 44 w 73"/>
                <a:gd name="T11" fmla="*/ 26 h 73"/>
                <a:gd name="T12" fmla="*/ 31 w 73"/>
                <a:gd name="T13" fmla="*/ 18 h 73"/>
                <a:gd name="T14" fmla="*/ 13 w 73"/>
                <a:gd name="T15" fmla="*/ 19 h 73"/>
                <a:gd name="T16" fmla="*/ 7 w 73"/>
                <a:gd name="T17" fmla="*/ 16 h 73"/>
                <a:gd name="T18" fmla="*/ 6 w 73"/>
                <a:gd name="T19" fmla="*/ 9 h 73"/>
                <a:gd name="T20" fmla="*/ 10 w 73"/>
                <a:gd name="T21" fmla="*/ 3 h 73"/>
                <a:gd name="T22" fmla="*/ 35 w 73"/>
                <a:gd name="T23" fmla="*/ 0 h 73"/>
                <a:gd name="T24" fmla="*/ 65 w 73"/>
                <a:gd name="T25" fmla="*/ 27 h 73"/>
                <a:gd name="T26" fmla="*/ 65 w 73"/>
                <a:gd name="T27" fmla="*/ 50 h 73"/>
                <a:gd name="T28" fmla="*/ 70 w 73"/>
                <a:gd name="T29" fmla="*/ 56 h 73"/>
                <a:gd name="T30" fmla="*/ 73 w 73"/>
                <a:gd name="T31" fmla="*/ 59 h 73"/>
                <a:gd name="T32" fmla="*/ 73 w 73"/>
                <a:gd name="T33" fmla="*/ 68 h 73"/>
                <a:gd name="T34" fmla="*/ 69 w 73"/>
                <a:gd name="T35" fmla="*/ 72 h 73"/>
                <a:gd name="T36" fmla="*/ 60 w 73"/>
                <a:gd name="T37" fmla="*/ 73 h 73"/>
                <a:gd name="T38" fmla="*/ 45 w 73"/>
                <a:gd name="T39" fmla="*/ 63 h 73"/>
                <a:gd name="T40" fmla="*/ 43 w 73"/>
                <a:gd name="T41" fmla="*/ 42 h 73"/>
                <a:gd name="T42" fmla="*/ 30 w 73"/>
                <a:gd name="T43" fmla="*/ 42 h 73"/>
                <a:gd name="T44" fmla="*/ 22 w 73"/>
                <a:gd name="T45" fmla="*/ 50 h 73"/>
                <a:gd name="T46" fmla="*/ 28 w 73"/>
                <a:gd name="T47" fmla="*/ 56 h 73"/>
                <a:gd name="T48" fmla="*/ 43 w 73"/>
                <a:gd name="T49" fmla="*/ 52 h 73"/>
                <a:gd name="T50" fmla="*/ 43 w 73"/>
                <a:gd name="T51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73">
                  <a:moveTo>
                    <a:pt x="45" y="63"/>
                  </a:moveTo>
                  <a:cubicBezTo>
                    <a:pt x="38" y="70"/>
                    <a:pt x="27" y="73"/>
                    <a:pt x="20" y="72"/>
                  </a:cubicBezTo>
                  <a:cubicBezTo>
                    <a:pt x="3" y="72"/>
                    <a:pt x="0" y="62"/>
                    <a:pt x="0" y="51"/>
                  </a:cubicBezTo>
                  <a:cubicBezTo>
                    <a:pt x="0" y="34"/>
                    <a:pt x="11" y="28"/>
                    <a:pt x="27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0"/>
                    <a:pt x="42" y="18"/>
                    <a:pt x="31" y="18"/>
                  </a:cubicBezTo>
                  <a:cubicBezTo>
                    <a:pt x="27" y="17"/>
                    <a:pt x="18" y="18"/>
                    <a:pt x="13" y="19"/>
                  </a:cubicBezTo>
                  <a:cubicBezTo>
                    <a:pt x="9" y="19"/>
                    <a:pt x="8" y="19"/>
                    <a:pt x="7" y="1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6"/>
                    <a:pt x="6" y="5"/>
                    <a:pt x="10" y="3"/>
                  </a:cubicBezTo>
                  <a:cubicBezTo>
                    <a:pt x="17" y="1"/>
                    <a:pt x="28" y="0"/>
                    <a:pt x="35" y="0"/>
                  </a:cubicBezTo>
                  <a:cubicBezTo>
                    <a:pt x="62" y="0"/>
                    <a:pt x="65" y="10"/>
                    <a:pt x="65" y="27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6"/>
                    <a:pt x="66" y="56"/>
                    <a:pt x="70" y="56"/>
                  </a:cubicBezTo>
                  <a:cubicBezTo>
                    <a:pt x="72" y="57"/>
                    <a:pt x="73" y="57"/>
                    <a:pt x="73" y="59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3" y="70"/>
                    <a:pt x="71" y="71"/>
                    <a:pt x="69" y="72"/>
                  </a:cubicBezTo>
                  <a:cubicBezTo>
                    <a:pt x="66" y="72"/>
                    <a:pt x="63" y="73"/>
                    <a:pt x="60" y="73"/>
                  </a:cubicBezTo>
                  <a:cubicBezTo>
                    <a:pt x="53" y="72"/>
                    <a:pt x="47" y="71"/>
                    <a:pt x="45" y="63"/>
                  </a:cubicBezTo>
                  <a:close/>
                  <a:moveTo>
                    <a:pt x="43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25" y="42"/>
                    <a:pt x="22" y="44"/>
                    <a:pt x="22" y="50"/>
                  </a:cubicBezTo>
                  <a:cubicBezTo>
                    <a:pt x="22" y="55"/>
                    <a:pt x="23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lnTo>
                    <a:pt x="4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0" name="Freeform 180">
              <a:extLst>
                <a:ext uri="{FF2B5EF4-FFF2-40B4-BE49-F238E27FC236}">
                  <a16:creationId xmlns:a16="http://schemas.microsoft.com/office/drawing/2014/main" id="{91A5F5A4-91A7-D643-978E-B48F700C1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4538" y="0"/>
              <a:ext cx="123825" cy="185738"/>
            </a:xfrm>
            <a:custGeom>
              <a:avLst/>
              <a:gdLst>
                <a:gd name="T0" fmla="*/ 63 w 67"/>
                <a:gd name="T1" fmla="*/ 100 h 101"/>
                <a:gd name="T2" fmla="*/ 47 w 67"/>
                <a:gd name="T3" fmla="*/ 100 h 101"/>
                <a:gd name="T4" fmla="*/ 45 w 67"/>
                <a:gd name="T5" fmla="*/ 97 h 101"/>
                <a:gd name="T6" fmla="*/ 45 w 67"/>
                <a:gd name="T7" fmla="*/ 94 h 101"/>
                <a:gd name="T8" fmla="*/ 44 w 67"/>
                <a:gd name="T9" fmla="*/ 94 h 101"/>
                <a:gd name="T10" fmla="*/ 24 w 67"/>
                <a:gd name="T11" fmla="*/ 101 h 101"/>
                <a:gd name="T12" fmla="*/ 1 w 67"/>
                <a:gd name="T13" fmla="*/ 66 h 101"/>
                <a:gd name="T14" fmla="*/ 30 w 67"/>
                <a:gd name="T15" fmla="*/ 29 h 101"/>
                <a:gd name="T16" fmla="*/ 45 w 67"/>
                <a:gd name="T17" fmla="*/ 31 h 101"/>
                <a:gd name="T18" fmla="*/ 45 w 67"/>
                <a:gd name="T19" fmla="*/ 31 h 101"/>
                <a:gd name="T20" fmla="*/ 45 w 67"/>
                <a:gd name="T21" fmla="*/ 3 h 101"/>
                <a:gd name="T22" fmla="*/ 48 w 67"/>
                <a:gd name="T23" fmla="*/ 0 h 101"/>
                <a:gd name="T24" fmla="*/ 64 w 67"/>
                <a:gd name="T25" fmla="*/ 0 h 101"/>
                <a:gd name="T26" fmla="*/ 67 w 67"/>
                <a:gd name="T27" fmla="*/ 4 h 101"/>
                <a:gd name="T28" fmla="*/ 66 w 67"/>
                <a:gd name="T29" fmla="*/ 98 h 101"/>
                <a:gd name="T30" fmla="*/ 63 w 67"/>
                <a:gd name="T31" fmla="*/ 100 h 101"/>
                <a:gd name="T32" fmla="*/ 45 w 67"/>
                <a:gd name="T33" fmla="*/ 49 h 101"/>
                <a:gd name="T34" fmla="*/ 34 w 67"/>
                <a:gd name="T35" fmla="*/ 47 h 101"/>
                <a:gd name="T36" fmla="*/ 23 w 67"/>
                <a:gd name="T37" fmla="*/ 65 h 101"/>
                <a:gd name="T38" fmla="*/ 31 w 67"/>
                <a:gd name="T39" fmla="*/ 82 h 101"/>
                <a:gd name="T40" fmla="*/ 45 w 67"/>
                <a:gd name="T41" fmla="*/ 78 h 101"/>
                <a:gd name="T42" fmla="*/ 45 w 67"/>
                <a:gd name="T43" fmla="*/ 4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1">
                  <a:moveTo>
                    <a:pt x="63" y="100"/>
                  </a:moveTo>
                  <a:cubicBezTo>
                    <a:pt x="47" y="100"/>
                    <a:pt x="47" y="100"/>
                    <a:pt x="47" y="100"/>
                  </a:cubicBezTo>
                  <a:cubicBezTo>
                    <a:pt x="45" y="100"/>
                    <a:pt x="44" y="99"/>
                    <a:pt x="45" y="97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38" y="98"/>
                    <a:pt x="31" y="101"/>
                    <a:pt x="24" y="101"/>
                  </a:cubicBezTo>
                  <a:cubicBezTo>
                    <a:pt x="5" y="101"/>
                    <a:pt x="0" y="86"/>
                    <a:pt x="1" y="66"/>
                  </a:cubicBezTo>
                  <a:cubicBezTo>
                    <a:pt x="1" y="43"/>
                    <a:pt x="5" y="28"/>
                    <a:pt x="30" y="29"/>
                  </a:cubicBezTo>
                  <a:cubicBezTo>
                    <a:pt x="36" y="29"/>
                    <a:pt x="41" y="3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6" y="0"/>
                    <a:pt x="4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67" y="2"/>
                    <a:pt x="67" y="4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6" y="99"/>
                    <a:pt x="65" y="101"/>
                    <a:pt x="63" y="100"/>
                  </a:cubicBezTo>
                  <a:close/>
                  <a:moveTo>
                    <a:pt x="45" y="49"/>
                  </a:moveTo>
                  <a:cubicBezTo>
                    <a:pt x="40" y="48"/>
                    <a:pt x="37" y="47"/>
                    <a:pt x="34" y="47"/>
                  </a:cubicBezTo>
                  <a:cubicBezTo>
                    <a:pt x="26" y="47"/>
                    <a:pt x="23" y="51"/>
                    <a:pt x="23" y="65"/>
                  </a:cubicBezTo>
                  <a:cubicBezTo>
                    <a:pt x="22" y="79"/>
                    <a:pt x="25" y="82"/>
                    <a:pt x="31" y="82"/>
                  </a:cubicBezTo>
                  <a:cubicBezTo>
                    <a:pt x="35" y="82"/>
                    <a:pt x="41" y="79"/>
                    <a:pt x="45" y="78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1" name="Freeform 181">
              <a:extLst>
                <a:ext uri="{FF2B5EF4-FFF2-40B4-BE49-F238E27FC236}">
                  <a16:creationId xmlns:a16="http://schemas.microsoft.com/office/drawing/2014/main" id="{6D9E3275-FEAB-7944-88C0-0FB18D605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0588" y="53975"/>
              <a:ext cx="119063" cy="133350"/>
            </a:xfrm>
            <a:custGeom>
              <a:avLst/>
              <a:gdLst>
                <a:gd name="T0" fmla="*/ 22 w 65"/>
                <a:gd name="T1" fmla="*/ 42 h 73"/>
                <a:gd name="T2" fmla="*/ 38 w 65"/>
                <a:gd name="T3" fmla="*/ 55 h 73"/>
                <a:gd name="T4" fmla="*/ 54 w 65"/>
                <a:gd name="T5" fmla="*/ 54 h 73"/>
                <a:gd name="T6" fmla="*/ 59 w 65"/>
                <a:gd name="T7" fmla="*/ 57 h 73"/>
                <a:gd name="T8" fmla="*/ 60 w 65"/>
                <a:gd name="T9" fmla="*/ 64 h 73"/>
                <a:gd name="T10" fmla="*/ 56 w 65"/>
                <a:gd name="T11" fmla="*/ 70 h 73"/>
                <a:gd name="T12" fmla="*/ 34 w 65"/>
                <a:gd name="T13" fmla="*/ 73 h 73"/>
                <a:gd name="T14" fmla="*/ 0 w 65"/>
                <a:gd name="T15" fmla="*/ 37 h 73"/>
                <a:gd name="T16" fmla="*/ 33 w 65"/>
                <a:gd name="T17" fmla="*/ 1 h 73"/>
                <a:gd name="T18" fmla="*/ 65 w 65"/>
                <a:gd name="T19" fmla="*/ 33 h 73"/>
                <a:gd name="T20" fmla="*/ 57 w 65"/>
                <a:gd name="T21" fmla="*/ 42 h 73"/>
                <a:gd name="T22" fmla="*/ 22 w 65"/>
                <a:gd name="T23" fmla="*/ 42 h 73"/>
                <a:gd name="T24" fmla="*/ 23 w 65"/>
                <a:gd name="T25" fmla="*/ 29 h 73"/>
                <a:gd name="T26" fmla="*/ 43 w 65"/>
                <a:gd name="T27" fmla="*/ 29 h 73"/>
                <a:gd name="T28" fmla="*/ 33 w 65"/>
                <a:gd name="T29" fmla="*/ 17 h 73"/>
                <a:gd name="T30" fmla="*/ 23 w 65"/>
                <a:gd name="T31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73">
                  <a:moveTo>
                    <a:pt x="22" y="42"/>
                  </a:moveTo>
                  <a:cubicBezTo>
                    <a:pt x="23" y="53"/>
                    <a:pt x="28" y="55"/>
                    <a:pt x="38" y="55"/>
                  </a:cubicBezTo>
                  <a:cubicBezTo>
                    <a:pt x="42" y="55"/>
                    <a:pt x="49" y="55"/>
                    <a:pt x="54" y="54"/>
                  </a:cubicBezTo>
                  <a:cubicBezTo>
                    <a:pt x="58" y="54"/>
                    <a:pt x="58" y="54"/>
                    <a:pt x="59" y="57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7"/>
                    <a:pt x="61" y="69"/>
                    <a:pt x="56" y="70"/>
                  </a:cubicBezTo>
                  <a:cubicBezTo>
                    <a:pt x="51" y="72"/>
                    <a:pt x="40" y="73"/>
                    <a:pt x="34" y="73"/>
                  </a:cubicBezTo>
                  <a:cubicBezTo>
                    <a:pt x="5" y="73"/>
                    <a:pt x="0" y="56"/>
                    <a:pt x="0" y="37"/>
                  </a:cubicBezTo>
                  <a:cubicBezTo>
                    <a:pt x="0" y="24"/>
                    <a:pt x="3" y="0"/>
                    <a:pt x="33" y="1"/>
                  </a:cubicBezTo>
                  <a:cubicBezTo>
                    <a:pt x="60" y="1"/>
                    <a:pt x="65" y="18"/>
                    <a:pt x="65" y="33"/>
                  </a:cubicBezTo>
                  <a:cubicBezTo>
                    <a:pt x="65" y="39"/>
                    <a:pt x="63" y="42"/>
                    <a:pt x="57" y="42"/>
                  </a:cubicBezTo>
                  <a:lnTo>
                    <a:pt x="22" y="42"/>
                  </a:lnTo>
                  <a:close/>
                  <a:moveTo>
                    <a:pt x="23" y="29"/>
                  </a:moveTo>
                  <a:cubicBezTo>
                    <a:pt x="43" y="29"/>
                    <a:pt x="43" y="29"/>
                    <a:pt x="43" y="29"/>
                  </a:cubicBezTo>
                  <a:cubicBezTo>
                    <a:pt x="43" y="23"/>
                    <a:pt x="40" y="17"/>
                    <a:pt x="33" y="17"/>
                  </a:cubicBezTo>
                  <a:cubicBezTo>
                    <a:pt x="26" y="17"/>
                    <a:pt x="23" y="21"/>
                    <a:pt x="2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2" name="Freeform 182">
              <a:extLst>
                <a:ext uri="{FF2B5EF4-FFF2-40B4-BE49-F238E27FC236}">
                  <a16:creationId xmlns:a16="http://schemas.microsoft.com/office/drawing/2014/main" id="{2FE16B0B-0324-784A-BD50-608F9E112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88" y="57150"/>
              <a:ext cx="120650" cy="131763"/>
            </a:xfrm>
            <a:custGeom>
              <a:avLst/>
              <a:gdLst>
                <a:gd name="T0" fmla="*/ 62 w 66"/>
                <a:gd name="T1" fmla="*/ 71 h 72"/>
                <a:gd name="T2" fmla="*/ 47 w 66"/>
                <a:gd name="T3" fmla="*/ 71 h 72"/>
                <a:gd name="T4" fmla="*/ 44 w 66"/>
                <a:gd name="T5" fmla="*/ 68 h 72"/>
                <a:gd name="T6" fmla="*/ 44 w 66"/>
                <a:gd name="T7" fmla="*/ 64 h 72"/>
                <a:gd name="T8" fmla="*/ 44 w 66"/>
                <a:gd name="T9" fmla="*/ 64 h 72"/>
                <a:gd name="T10" fmla="*/ 21 w 66"/>
                <a:gd name="T11" fmla="*/ 72 h 72"/>
                <a:gd name="T12" fmla="*/ 0 w 66"/>
                <a:gd name="T13" fmla="*/ 44 h 72"/>
                <a:gd name="T14" fmla="*/ 1 w 66"/>
                <a:gd name="T15" fmla="*/ 4 h 72"/>
                <a:gd name="T16" fmla="*/ 4 w 66"/>
                <a:gd name="T17" fmla="*/ 0 h 72"/>
                <a:gd name="T18" fmla="*/ 19 w 66"/>
                <a:gd name="T19" fmla="*/ 1 h 72"/>
                <a:gd name="T20" fmla="*/ 22 w 66"/>
                <a:gd name="T21" fmla="*/ 4 h 72"/>
                <a:gd name="T22" fmla="*/ 22 w 66"/>
                <a:gd name="T23" fmla="*/ 41 h 72"/>
                <a:gd name="T24" fmla="*/ 31 w 66"/>
                <a:gd name="T25" fmla="*/ 52 h 72"/>
                <a:gd name="T26" fmla="*/ 44 w 66"/>
                <a:gd name="T27" fmla="*/ 48 h 72"/>
                <a:gd name="T28" fmla="*/ 44 w 66"/>
                <a:gd name="T29" fmla="*/ 4 h 72"/>
                <a:gd name="T30" fmla="*/ 47 w 66"/>
                <a:gd name="T31" fmla="*/ 1 h 72"/>
                <a:gd name="T32" fmla="*/ 63 w 66"/>
                <a:gd name="T33" fmla="*/ 1 h 72"/>
                <a:gd name="T34" fmla="*/ 66 w 66"/>
                <a:gd name="T35" fmla="*/ 4 h 72"/>
                <a:gd name="T36" fmla="*/ 66 w 66"/>
                <a:gd name="T37" fmla="*/ 68 h 72"/>
                <a:gd name="T38" fmla="*/ 62 w 66"/>
                <a:gd name="T39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2">
                  <a:moveTo>
                    <a:pt x="62" y="71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44" y="71"/>
                    <a:pt x="44" y="69"/>
                    <a:pt x="44" y="68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37" y="69"/>
                    <a:pt x="28" y="72"/>
                    <a:pt x="21" y="72"/>
                  </a:cubicBezTo>
                  <a:cubicBezTo>
                    <a:pt x="1" y="71"/>
                    <a:pt x="0" y="59"/>
                    <a:pt x="0" y="4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1" y="0"/>
                    <a:pt x="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2" y="1"/>
                    <a:pt x="22" y="2"/>
                    <a:pt x="22" y="4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8"/>
                    <a:pt x="24" y="52"/>
                    <a:pt x="31" y="52"/>
                  </a:cubicBezTo>
                  <a:cubicBezTo>
                    <a:pt x="35" y="52"/>
                    <a:pt x="41" y="49"/>
                    <a:pt x="44" y="4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5" y="1"/>
                    <a:pt x="47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5" y="1"/>
                    <a:pt x="66" y="2"/>
                    <a:pt x="66" y="4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6" y="70"/>
                    <a:pt x="65" y="71"/>
                    <a:pt x="6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3" name="Freeform 183">
              <a:extLst>
                <a:ext uri="{FF2B5EF4-FFF2-40B4-BE49-F238E27FC236}">
                  <a16:creationId xmlns:a16="http://schemas.microsoft.com/office/drawing/2014/main" id="{4F445083-05D7-F141-BD2D-8690CDBB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7150"/>
              <a:ext cx="109538" cy="133350"/>
            </a:xfrm>
            <a:custGeom>
              <a:avLst/>
              <a:gdLst>
                <a:gd name="T0" fmla="*/ 28 w 60"/>
                <a:gd name="T1" fmla="*/ 73 h 73"/>
                <a:gd name="T2" fmla="*/ 6 w 60"/>
                <a:gd name="T3" fmla="*/ 69 h 73"/>
                <a:gd name="T4" fmla="*/ 1 w 60"/>
                <a:gd name="T5" fmla="*/ 62 h 73"/>
                <a:gd name="T6" fmla="*/ 3 w 60"/>
                <a:gd name="T7" fmla="*/ 56 h 73"/>
                <a:gd name="T8" fmla="*/ 7 w 60"/>
                <a:gd name="T9" fmla="*/ 53 h 73"/>
                <a:gd name="T10" fmla="*/ 28 w 60"/>
                <a:gd name="T11" fmla="*/ 55 h 73"/>
                <a:gd name="T12" fmla="*/ 38 w 60"/>
                <a:gd name="T13" fmla="*/ 50 h 73"/>
                <a:gd name="T14" fmla="*/ 30 w 60"/>
                <a:gd name="T15" fmla="*/ 44 h 73"/>
                <a:gd name="T16" fmla="*/ 2 w 60"/>
                <a:gd name="T17" fmla="*/ 22 h 73"/>
                <a:gd name="T18" fmla="*/ 31 w 60"/>
                <a:gd name="T19" fmla="*/ 0 h 73"/>
                <a:gd name="T20" fmla="*/ 53 w 60"/>
                <a:gd name="T21" fmla="*/ 3 h 73"/>
                <a:gd name="T22" fmla="*/ 58 w 60"/>
                <a:gd name="T23" fmla="*/ 9 h 73"/>
                <a:gd name="T24" fmla="*/ 56 w 60"/>
                <a:gd name="T25" fmla="*/ 16 h 73"/>
                <a:gd name="T26" fmla="*/ 52 w 60"/>
                <a:gd name="T27" fmla="*/ 19 h 73"/>
                <a:gd name="T28" fmla="*/ 32 w 60"/>
                <a:gd name="T29" fmla="*/ 17 h 73"/>
                <a:gd name="T30" fmla="*/ 24 w 60"/>
                <a:gd name="T31" fmla="*/ 22 h 73"/>
                <a:gd name="T32" fmla="*/ 32 w 60"/>
                <a:gd name="T33" fmla="*/ 27 h 73"/>
                <a:gd name="T34" fmla="*/ 60 w 60"/>
                <a:gd name="T35" fmla="*/ 49 h 73"/>
                <a:gd name="T36" fmla="*/ 28 w 6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73">
                  <a:moveTo>
                    <a:pt x="28" y="73"/>
                  </a:moveTo>
                  <a:cubicBezTo>
                    <a:pt x="21" y="73"/>
                    <a:pt x="12" y="71"/>
                    <a:pt x="6" y="69"/>
                  </a:cubicBezTo>
                  <a:cubicBezTo>
                    <a:pt x="1" y="68"/>
                    <a:pt x="0" y="66"/>
                    <a:pt x="1" y="6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3"/>
                    <a:pt x="4" y="53"/>
                    <a:pt x="7" y="53"/>
                  </a:cubicBezTo>
                  <a:cubicBezTo>
                    <a:pt x="14" y="54"/>
                    <a:pt x="23" y="55"/>
                    <a:pt x="28" y="55"/>
                  </a:cubicBezTo>
                  <a:cubicBezTo>
                    <a:pt x="35" y="55"/>
                    <a:pt x="38" y="54"/>
                    <a:pt x="38" y="50"/>
                  </a:cubicBezTo>
                  <a:cubicBezTo>
                    <a:pt x="38" y="46"/>
                    <a:pt x="36" y="45"/>
                    <a:pt x="30" y="44"/>
                  </a:cubicBezTo>
                  <a:cubicBezTo>
                    <a:pt x="14" y="42"/>
                    <a:pt x="2" y="39"/>
                    <a:pt x="2" y="22"/>
                  </a:cubicBezTo>
                  <a:cubicBezTo>
                    <a:pt x="2" y="7"/>
                    <a:pt x="14" y="0"/>
                    <a:pt x="31" y="0"/>
                  </a:cubicBezTo>
                  <a:cubicBezTo>
                    <a:pt x="37" y="0"/>
                    <a:pt x="47" y="1"/>
                    <a:pt x="53" y="3"/>
                  </a:cubicBezTo>
                  <a:cubicBezTo>
                    <a:pt x="57" y="5"/>
                    <a:pt x="59" y="6"/>
                    <a:pt x="58" y="9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9"/>
                    <a:pt x="55" y="19"/>
                    <a:pt x="52" y="19"/>
                  </a:cubicBezTo>
                  <a:cubicBezTo>
                    <a:pt x="46" y="18"/>
                    <a:pt x="36" y="17"/>
                    <a:pt x="32" y="17"/>
                  </a:cubicBezTo>
                  <a:cubicBezTo>
                    <a:pt x="25" y="17"/>
                    <a:pt x="24" y="19"/>
                    <a:pt x="24" y="22"/>
                  </a:cubicBezTo>
                  <a:cubicBezTo>
                    <a:pt x="24" y="25"/>
                    <a:pt x="27" y="26"/>
                    <a:pt x="32" y="27"/>
                  </a:cubicBezTo>
                  <a:cubicBezTo>
                    <a:pt x="47" y="29"/>
                    <a:pt x="60" y="32"/>
                    <a:pt x="60" y="49"/>
                  </a:cubicBezTo>
                  <a:cubicBezTo>
                    <a:pt x="60" y="67"/>
                    <a:pt x="44" y="73"/>
                    <a:pt x="2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4" name="Freeform 184">
              <a:extLst>
                <a:ext uri="{FF2B5EF4-FFF2-40B4-BE49-F238E27FC236}">
                  <a16:creationId xmlns:a16="http://schemas.microsoft.com/office/drawing/2014/main" id="{3D1E18BE-F78E-804A-89BB-BE6ADC833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1601" y="15875"/>
              <a:ext cx="128588" cy="174625"/>
            </a:xfrm>
            <a:custGeom>
              <a:avLst/>
              <a:gdLst>
                <a:gd name="T0" fmla="*/ 63 w 70"/>
                <a:gd name="T1" fmla="*/ 95 h 95"/>
                <a:gd name="T2" fmla="*/ 61 w 70"/>
                <a:gd name="T3" fmla="*/ 93 h 95"/>
                <a:gd name="T4" fmla="*/ 54 w 70"/>
                <a:gd name="T5" fmla="*/ 69 h 95"/>
                <a:gd name="T6" fmla="*/ 16 w 70"/>
                <a:gd name="T7" fmla="*/ 68 h 95"/>
                <a:gd name="T8" fmla="*/ 8 w 70"/>
                <a:gd name="T9" fmla="*/ 92 h 95"/>
                <a:gd name="T10" fmla="*/ 5 w 70"/>
                <a:gd name="T11" fmla="*/ 94 h 95"/>
                <a:gd name="T12" fmla="*/ 1 w 70"/>
                <a:gd name="T13" fmla="*/ 94 h 95"/>
                <a:gd name="T14" fmla="*/ 1 w 70"/>
                <a:gd name="T15" fmla="*/ 92 h 95"/>
                <a:gd name="T16" fmla="*/ 31 w 70"/>
                <a:gd name="T17" fmla="*/ 2 h 95"/>
                <a:gd name="T18" fmla="*/ 33 w 70"/>
                <a:gd name="T19" fmla="*/ 0 h 95"/>
                <a:gd name="T20" fmla="*/ 39 w 70"/>
                <a:gd name="T21" fmla="*/ 0 h 95"/>
                <a:gd name="T22" fmla="*/ 41 w 70"/>
                <a:gd name="T23" fmla="*/ 2 h 95"/>
                <a:gd name="T24" fmla="*/ 70 w 70"/>
                <a:gd name="T25" fmla="*/ 93 h 95"/>
                <a:gd name="T26" fmla="*/ 69 w 70"/>
                <a:gd name="T27" fmla="*/ 95 h 95"/>
                <a:gd name="T28" fmla="*/ 63 w 70"/>
                <a:gd name="T29" fmla="*/ 95 h 95"/>
                <a:gd name="T30" fmla="*/ 40 w 70"/>
                <a:gd name="T31" fmla="*/ 22 h 95"/>
                <a:gd name="T32" fmla="*/ 36 w 70"/>
                <a:gd name="T33" fmla="*/ 8 h 95"/>
                <a:gd name="T34" fmla="*/ 36 w 70"/>
                <a:gd name="T35" fmla="*/ 8 h 95"/>
                <a:gd name="T36" fmla="*/ 31 w 70"/>
                <a:gd name="T37" fmla="*/ 21 h 95"/>
                <a:gd name="T38" fmla="*/ 19 w 70"/>
                <a:gd name="T39" fmla="*/ 61 h 95"/>
                <a:gd name="T40" fmla="*/ 52 w 70"/>
                <a:gd name="T41" fmla="*/ 61 h 95"/>
                <a:gd name="T42" fmla="*/ 40 w 70"/>
                <a:gd name="T4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95">
                  <a:moveTo>
                    <a:pt x="63" y="95"/>
                  </a:moveTo>
                  <a:cubicBezTo>
                    <a:pt x="62" y="95"/>
                    <a:pt x="62" y="94"/>
                    <a:pt x="61" y="93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7" y="94"/>
                    <a:pt x="5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94"/>
                    <a:pt x="0" y="94"/>
                    <a:pt x="1" y="9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1"/>
                    <a:pt x="41" y="2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0" y="94"/>
                    <a:pt x="70" y="95"/>
                    <a:pt x="69" y="95"/>
                  </a:cubicBezTo>
                  <a:lnTo>
                    <a:pt x="63" y="95"/>
                  </a:lnTo>
                  <a:close/>
                  <a:moveTo>
                    <a:pt x="40" y="22"/>
                  </a:moveTo>
                  <a:cubicBezTo>
                    <a:pt x="36" y="10"/>
                    <a:pt x="37" y="13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2"/>
                    <a:pt x="35" y="10"/>
                    <a:pt x="31" y="2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52" y="61"/>
                    <a:pt x="52" y="61"/>
                    <a:pt x="52" y="61"/>
                  </a:cubicBezTo>
                  <a:lnTo>
                    <a:pt x="4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5" name="Freeform 185">
              <a:extLst>
                <a:ext uri="{FF2B5EF4-FFF2-40B4-BE49-F238E27FC236}">
                  <a16:creationId xmlns:a16="http://schemas.microsoft.com/office/drawing/2014/main" id="{844142CB-8BE1-F049-A8E8-F23E1B524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23813"/>
              <a:ext cx="15875" cy="166688"/>
            </a:xfrm>
            <a:custGeom>
              <a:avLst/>
              <a:gdLst>
                <a:gd name="T0" fmla="*/ 5 w 9"/>
                <a:gd name="T1" fmla="*/ 10 h 91"/>
                <a:gd name="T2" fmla="*/ 0 w 9"/>
                <a:gd name="T3" fmla="*/ 5 h 91"/>
                <a:gd name="T4" fmla="*/ 5 w 9"/>
                <a:gd name="T5" fmla="*/ 0 h 91"/>
                <a:gd name="T6" fmla="*/ 9 w 9"/>
                <a:gd name="T7" fmla="*/ 5 h 91"/>
                <a:gd name="T8" fmla="*/ 5 w 9"/>
                <a:gd name="T9" fmla="*/ 10 h 91"/>
                <a:gd name="T10" fmla="*/ 3 w 9"/>
                <a:gd name="T11" fmla="*/ 22 h 91"/>
                <a:gd name="T12" fmla="*/ 6 w 9"/>
                <a:gd name="T13" fmla="*/ 22 h 91"/>
                <a:gd name="T14" fmla="*/ 8 w 9"/>
                <a:gd name="T15" fmla="*/ 24 h 91"/>
                <a:gd name="T16" fmla="*/ 7 w 9"/>
                <a:gd name="T17" fmla="*/ 89 h 91"/>
                <a:gd name="T18" fmla="*/ 6 w 9"/>
                <a:gd name="T19" fmla="*/ 91 h 91"/>
                <a:gd name="T20" fmla="*/ 2 w 9"/>
                <a:gd name="T21" fmla="*/ 91 h 91"/>
                <a:gd name="T22" fmla="*/ 0 w 9"/>
                <a:gd name="T23" fmla="*/ 89 h 91"/>
                <a:gd name="T24" fmla="*/ 1 w 9"/>
                <a:gd name="T25" fmla="*/ 24 h 91"/>
                <a:gd name="T26" fmla="*/ 3 w 9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1">
                  <a:moveTo>
                    <a:pt x="5" y="10"/>
                  </a:moveTo>
                  <a:cubicBezTo>
                    <a:pt x="0" y="10"/>
                    <a:pt x="0" y="8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9" y="2"/>
                    <a:pt x="9" y="5"/>
                  </a:cubicBezTo>
                  <a:cubicBezTo>
                    <a:pt x="9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4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1"/>
                    <a:pt x="6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1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6" name="Freeform 186">
              <a:extLst>
                <a:ext uri="{FF2B5EF4-FFF2-40B4-BE49-F238E27FC236}">
                  <a16:creationId xmlns:a16="http://schemas.microsoft.com/office/drawing/2014/main" id="{2019001B-7E86-6C41-8235-E2B47F355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61913"/>
              <a:ext cx="50800" cy="128588"/>
            </a:xfrm>
            <a:custGeom>
              <a:avLst/>
              <a:gdLst>
                <a:gd name="T0" fmla="*/ 8 w 28"/>
                <a:gd name="T1" fmla="*/ 15 h 70"/>
                <a:gd name="T2" fmla="*/ 7 w 28"/>
                <a:gd name="T3" fmla="*/ 68 h 70"/>
                <a:gd name="T4" fmla="*/ 5 w 28"/>
                <a:gd name="T5" fmla="*/ 70 h 70"/>
                <a:gd name="T6" fmla="*/ 1 w 28"/>
                <a:gd name="T7" fmla="*/ 70 h 70"/>
                <a:gd name="T8" fmla="*/ 0 w 28"/>
                <a:gd name="T9" fmla="*/ 68 h 70"/>
                <a:gd name="T10" fmla="*/ 0 w 28"/>
                <a:gd name="T11" fmla="*/ 3 h 70"/>
                <a:gd name="T12" fmla="*/ 2 w 28"/>
                <a:gd name="T13" fmla="*/ 1 h 70"/>
                <a:gd name="T14" fmla="*/ 6 w 28"/>
                <a:gd name="T15" fmla="*/ 1 h 70"/>
                <a:gd name="T16" fmla="*/ 8 w 28"/>
                <a:gd name="T17" fmla="*/ 3 h 70"/>
                <a:gd name="T18" fmla="*/ 8 w 28"/>
                <a:gd name="T19" fmla="*/ 9 h 70"/>
                <a:gd name="T20" fmla="*/ 26 w 28"/>
                <a:gd name="T21" fmla="*/ 1 h 70"/>
                <a:gd name="T22" fmla="*/ 27 w 28"/>
                <a:gd name="T23" fmla="*/ 2 h 70"/>
                <a:gd name="T24" fmla="*/ 28 w 28"/>
                <a:gd name="T25" fmla="*/ 6 h 70"/>
                <a:gd name="T26" fmla="*/ 27 w 28"/>
                <a:gd name="T27" fmla="*/ 8 h 70"/>
                <a:gd name="T28" fmla="*/ 8 w 28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70">
                  <a:moveTo>
                    <a:pt x="8" y="15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70"/>
                    <a:pt x="7" y="70"/>
                    <a:pt x="5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1" y="7"/>
                    <a:pt x="19" y="2"/>
                    <a:pt x="26" y="1"/>
                  </a:cubicBezTo>
                  <a:cubicBezTo>
                    <a:pt x="27" y="0"/>
                    <a:pt x="27" y="1"/>
                    <a:pt x="27" y="2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19" y="10"/>
                    <a:pt x="11" y="14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7" name="Freeform 187">
              <a:extLst>
                <a:ext uri="{FF2B5EF4-FFF2-40B4-BE49-F238E27FC236}">
                  <a16:creationId xmlns:a16="http://schemas.microsoft.com/office/drawing/2014/main" id="{859A26E6-F421-9A43-9EAF-C96803F7F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9525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1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8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7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93"/>
                    <a:pt x="9" y="93"/>
                    <a:pt x="14" y="93"/>
                  </a:cubicBezTo>
                  <a:cubicBezTo>
                    <a:pt x="16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8" name="Freeform 188">
              <a:extLst>
                <a:ext uri="{FF2B5EF4-FFF2-40B4-BE49-F238E27FC236}">
                  <a16:creationId xmlns:a16="http://schemas.microsoft.com/office/drawing/2014/main" id="{B06D42D0-D16D-1942-9B76-180930526C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8" y="25400"/>
              <a:ext cx="17463" cy="168275"/>
            </a:xfrm>
            <a:custGeom>
              <a:avLst/>
              <a:gdLst>
                <a:gd name="T0" fmla="*/ 5 w 10"/>
                <a:gd name="T1" fmla="*/ 10 h 91"/>
                <a:gd name="T2" fmla="*/ 0 w 10"/>
                <a:gd name="T3" fmla="*/ 5 h 91"/>
                <a:gd name="T4" fmla="*/ 5 w 10"/>
                <a:gd name="T5" fmla="*/ 0 h 91"/>
                <a:gd name="T6" fmla="*/ 10 w 10"/>
                <a:gd name="T7" fmla="*/ 5 h 91"/>
                <a:gd name="T8" fmla="*/ 5 w 10"/>
                <a:gd name="T9" fmla="*/ 10 h 91"/>
                <a:gd name="T10" fmla="*/ 3 w 10"/>
                <a:gd name="T11" fmla="*/ 22 h 91"/>
                <a:gd name="T12" fmla="*/ 7 w 10"/>
                <a:gd name="T13" fmla="*/ 22 h 91"/>
                <a:gd name="T14" fmla="*/ 9 w 10"/>
                <a:gd name="T15" fmla="*/ 24 h 91"/>
                <a:gd name="T16" fmla="*/ 8 w 10"/>
                <a:gd name="T17" fmla="*/ 89 h 91"/>
                <a:gd name="T18" fmla="*/ 6 w 10"/>
                <a:gd name="T19" fmla="*/ 91 h 91"/>
                <a:gd name="T20" fmla="*/ 3 w 10"/>
                <a:gd name="T21" fmla="*/ 91 h 91"/>
                <a:gd name="T22" fmla="*/ 0 w 10"/>
                <a:gd name="T23" fmla="*/ 89 h 91"/>
                <a:gd name="T24" fmla="*/ 1 w 10"/>
                <a:gd name="T25" fmla="*/ 24 h 91"/>
                <a:gd name="T26" fmla="*/ 3 w 10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91">
                  <a:moveTo>
                    <a:pt x="5" y="10"/>
                  </a:moveTo>
                  <a:cubicBezTo>
                    <a:pt x="1" y="10"/>
                    <a:pt x="0" y="7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10" y="2"/>
                    <a:pt x="10" y="5"/>
                  </a:cubicBezTo>
                  <a:cubicBezTo>
                    <a:pt x="10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9" y="22"/>
                    <a:pt x="9" y="24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1"/>
                    <a:pt x="6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2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9" name="Freeform 189">
              <a:extLst>
                <a:ext uri="{FF2B5EF4-FFF2-40B4-BE49-F238E27FC236}">
                  <a16:creationId xmlns:a16="http://schemas.microsoft.com/office/drawing/2014/main" id="{0E0F7A70-A5BE-F54E-BB1C-B9B2AD7DE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65088"/>
              <a:ext cx="98425" cy="128588"/>
            </a:xfrm>
            <a:custGeom>
              <a:avLst/>
              <a:gdLst>
                <a:gd name="T0" fmla="*/ 34 w 54"/>
                <a:gd name="T1" fmla="*/ 7 h 70"/>
                <a:gd name="T2" fmla="*/ 8 w 54"/>
                <a:gd name="T3" fmla="*/ 15 h 70"/>
                <a:gd name="T4" fmla="*/ 8 w 54"/>
                <a:gd name="T5" fmla="*/ 68 h 70"/>
                <a:gd name="T6" fmla="*/ 6 w 54"/>
                <a:gd name="T7" fmla="*/ 70 h 70"/>
                <a:gd name="T8" fmla="*/ 2 w 54"/>
                <a:gd name="T9" fmla="*/ 70 h 70"/>
                <a:gd name="T10" fmla="*/ 0 w 54"/>
                <a:gd name="T11" fmla="*/ 68 h 70"/>
                <a:gd name="T12" fmla="*/ 1 w 54"/>
                <a:gd name="T13" fmla="*/ 3 h 70"/>
                <a:gd name="T14" fmla="*/ 3 w 54"/>
                <a:gd name="T15" fmla="*/ 1 h 70"/>
                <a:gd name="T16" fmla="*/ 6 w 54"/>
                <a:gd name="T17" fmla="*/ 1 h 70"/>
                <a:gd name="T18" fmla="*/ 8 w 54"/>
                <a:gd name="T19" fmla="*/ 3 h 70"/>
                <a:gd name="T20" fmla="*/ 8 w 54"/>
                <a:gd name="T21" fmla="*/ 9 h 70"/>
                <a:gd name="T22" fmla="*/ 35 w 54"/>
                <a:gd name="T23" fmla="*/ 0 h 70"/>
                <a:gd name="T24" fmla="*/ 54 w 54"/>
                <a:gd name="T25" fmla="*/ 25 h 70"/>
                <a:gd name="T26" fmla="*/ 54 w 54"/>
                <a:gd name="T27" fmla="*/ 68 h 70"/>
                <a:gd name="T28" fmla="*/ 52 w 54"/>
                <a:gd name="T29" fmla="*/ 70 h 70"/>
                <a:gd name="T30" fmla="*/ 48 w 54"/>
                <a:gd name="T31" fmla="*/ 70 h 70"/>
                <a:gd name="T32" fmla="*/ 46 w 54"/>
                <a:gd name="T33" fmla="*/ 68 h 70"/>
                <a:gd name="T34" fmla="*/ 47 w 54"/>
                <a:gd name="T35" fmla="*/ 27 h 70"/>
                <a:gd name="T36" fmla="*/ 34 w 54"/>
                <a:gd name="T3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70">
                  <a:moveTo>
                    <a:pt x="34" y="7"/>
                  </a:moveTo>
                  <a:cubicBezTo>
                    <a:pt x="26" y="7"/>
                    <a:pt x="12" y="13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7"/>
                    <a:pt x="24" y="0"/>
                    <a:pt x="35" y="0"/>
                  </a:cubicBezTo>
                  <a:cubicBezTo>
                    <a:pt x="52" y="0"/>
                    <a:pt x="54" y="10"/>
                    <a:pt x="54" y="25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70"/>
                    <a:pt x="53" y="70"/>
                    <a:pt x="52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7" y="70"/>
                    <a:pt x="46" y="70"/>
                    <a:pt x="46" y="6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11"/>
                    <a:pt x="45" y="7"/>
                    <a:pt x="3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0" name="Freeform 190">
              <a:extLst>
                <a:ext uri="{FF2B5EF4-FFF2-40B4-BE49-F238E27FC236}">
                  <a16:creationId xmlns:a16="http://schemas.microsoft.com/office/drawing/2014/main" id="{3135DEAD-07D8-9E48-8642-9F7A0EDD2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2776" y="65088"/>
              <a:ext cx="101600" cy="131763"/>
            </a:xfrm>
            <a:custGeom>
              <a:avLst/>
              <a:gdLst>
                <a:gd name="T0" fmla="*/ 56 w 56"/>
                <a:gd name="T1" fmla="*/ 32 h 72"/>
                <a:gd name="T2" fmla="*/ 50 w 56"/>
                <a:gd name="T3" fmla="*/ 39 h 72"/>
                <a:gd name="T4" fmla="*/ 8 w 56"/>
                <a:gd name="T5" fmla="*/ 38 h 72"/>
                <a:gd name="T6" fmla="*/ 28 w 56"/>
                <a:gd name="T7" fmla="*/ 65 h 72"/>
                <a:gd name="T8" fmla="*/ 50 w 56"/>
                <a:gd name="T9" fmla="*/ 63 h 72"/>
                <a:gd name="T10" fmla="*/ 51 w 56"/>
                <a:gd name="T11" fmla="*/ 64 h 72"/>
                <a:gd name="T12" fmla="*/ 52 w 56"/>
                <a:gd name="T13" fmla="*/ 66 h 72"/>
                <a:gd name="T14" fmla="*/ 50 w 56"/>
                <a:gd name="T15" fmla="*/ 69 h 72"/>
                <a:gd name="T16" fmla="*/ 27 w 56"/>
                <a:gd name="T17" fmla="*/ 72 h 72"/>
                <a:gd name="T18" fmla="*/ 0 w 56"/>
                <a:gd name="T19" fmla="*/ 36 h 72"/>
                <a:gd name="T20" fmla="*/ 28 w 56"/>
                <a:gd name="T21" fmla="*/ 0 h 72"/>
                <a:gd name="T22" fmla="*/ 56 w 56"/>
                <a:gd name="T23" fmla="*/ 32 h 72"/>
                <a:gd name="T24" fmla="*/ 8 w 56"/>
                <a:gd name="T25" fmla="*/ 32 h 72"/>
                <a:gd name="T26" fmla="*/ 48 w 56"/>
                <a:gd name="T27" fmla="*/ 32 h 72"/>
                <a:gd name="T28" fmla="*/ 28 w 56"/>
                <a:gd name="T29" fmla="*/ 7 h 72"/>
                <a:gd name="T30" fmla="*/ 8 w 56"/>
                <a:gd name="T3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72">
                  <a:moveTo>
                    <a:pt x="56" y="32"/>
                  </a:moveTo>
                  <a:cubicBezTo>
                    <a:pt x="56" y="36"/>
                    <a:pt x="55" y="39"/>
                    <a:pt x="50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57"/>
                    <a:pt x="11" y="64"/>
                    <a:pt x="28" y="65"/>
                  </a:cubicBezTo>
                  <a:cubicBezTo>
                    <a:pt x="33" y="65"/>
                    <a:pt x="45" y="63"/>
                    <a:pt x="50" y="63"/>
                  </a:cubicBezTo>
                  <a:cubicBezTo>
                    <a:pt x="51" y="63"/>
                    <a:pt x="51" y="63"/>
                    <a:pt x="51" y="6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7"/>
                    <a:pt x="52" y="68"/>
                    <a:pt x="50" y="69"/>
                  </a:cubicBezTo>
                  <a:cubicBezTo>
                    <a:pt x="46" y="70"/>
                    <a:pt x="34" y="72"/>
                    <a:pt x="27" y="72"/>
                  </a:cubicBezTo>
                  <a:cubicBezTo>
                    <a:pt x="2" y="72"/>
                    <a:pt x="0" y="55"/>
                    <a:pt x="0" y="36"/>
                  </a:cubicBezTo>
                  <a:cubicBezTo>
                    <a:pt x="0" y="19"/>
                    <a:pt x="2" y="0"/>
                    <a:pt x="28" y="0"/>
                  </a:cubicBezTo>
                  <a:cubicBezTo>
                    <a:pt x="52" y="1"/>
                    <a:pt x="56" y="16"/>
                    <a:pt x="56" y="32"/>
                  </a:cubicBezTo>
                  <a:close/>
                  <a:moveTo>
                    <a:pt x="8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20"/>
                    <a:pt x="46" y="8"/>
                    <a:pt x="28" y="7"/>
                  </a:cubicBezTo>
                  <a:cubicBezTo>
                    <a:pt x="11" y="7"/>
                    <a:pt x="9" y="16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1" name="Freeform 191">
              <a:extLst>
                <a:ext uri="{FF2B5EF4-FFF2-40B4-BE49-F238E27FC236}">
                  <a16:creationId xmlns:a16="http://schemas.microsoft.com/office/drawing/2014/main" id="{2DACCFA5-205A-3049-B1E5-386358733A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23813"/>
              <a:ext cx="106363" cy="173038"/>
            </a:xfrm>
            <a:custGeom>
              <a:avLst/>
              <a:gdLst>
                <a:gd name="T0" fmla="*/ 30 w 58"/>
                <a:gd name="T1" fmla="*/ 54 h 94"/>
                <a:gd name="T2" fmla="*/ 9 w 58"/>
                <a:gd name="T3" fmla="*/ 54 h 94"/>
                <a:gd name="T4" fmla="*/ 8 w 58"/>
                <a:gd name="T5" fmla="*/ 92 h 94"/>
                <a:gd name="T6" fmla="*/ 6 w 58"/>
                <a:gd name="T7" fmla="*/ 94 h 94"/>
                <a:gd name="T8" fmla="*/ 2 w 58"/>
                <a:gd name="T9" fmla="*/ 94 h 94"/>
                <a:gd name="T10" fmla="*/ 0 w 58"/>
                <a:gd name="T11" fmla="*/ 91 h 94"/>
                <a:gd name="T12" fmla="*/ 1 w 58"/>
                <a:gd name="T13" fmla="*/ 1 h 94"/>
                <a:gd name="T14" fmla="*/ 3 w 58"/>
                <a:gd name="T15" fmla="*/ 0 h 94"/>
                <a:gd name="T16" fmla="*/ 30 w 58"/>
                <a:gd name="T17" fmla="*/ 0 h 94"/>
                <a:gd name="T18" fmla="*/ 58 w 58"/>
                <a:gd name="T19" fmla="*/ 27 h 94"/>
                <a:gd name="T20" fmla="*/ 30 w 58"/>
                <a:gd name="T21" fmla="*/ 54 h 94"/>
                <a:gd name="T22" fmla="*/ 28 w 58"/>
                <a:gd name="T23" fmla="*/ 7 h 94"/>
                <a:gd name="T24" fmla="*/ 9 w 58"/>
                <a:gd name="T25" fmla="*/ 7 h 94"/>
                <a:gd name="T26" fmla="*/ 9 w 58"/>
                <a:gd name="T27" fmla="*/ 47 h 94"/>
                <a:gd name="T28" fmla="*/ 30 w 58"/>
                <a:gd name="T29" fmla="*/ 48 h 94"/>
                <a:gd name="T30" fmla="*/ 49 w 58"/>
                <a:gd name="T31" fmla="*/ 27 h 94"/>
                <a:gd name="T32" fmla="*/ 28 w 58"/>
                <a:gd name="T33" fmla="*/ 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94">
                  <a:moveTo>
                    <a:pt x="30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4"/>
                    <a:pt x="6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3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8" y="9"/>
                    <a:pt x="58" y="27"/>
                  </a:cubicBezTo>
                  <a:cubicBezTo>
                    <a:pt x="57" y="40"/>
                    <a:pt x="49" y="55"/>
                    <a:pt x="30" y="54"/>
                  </a:cubicBezTo>
                  <a:close/>
                  <a:moveTo>
                    <a:pt x="28" y="7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4" y="48"/>
                    <a:pt x="49" y="45"/>
                    <a:pt x="49" y="27"/>
                  </a:cubicBezTo>
                  <a:cubicBezTo>
                    <a:pt x="49" y="13"/>
                    <a:pt x="41" y="7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665DA887-7E46-EB42-ACAC-5786D0D6A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213" y="14288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0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7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6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93"/>
                    <a:pt x="8" y="93"/>
                    <a:pt x="14" y="93"/>
                  </a:cubicBezTo>
                  <a:cubicBezTo>
                    <a:pt x="15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1" name="Freeform 193">
              <a:extLst>
                <a:ext uri="{FF2B5EF4-FFF2-40B4-BE49-F238E27FC236}">
                  <a16:creationId xmlns:a16="http://schemas.microsoft.com/office/drawing/2014/main" id="{21D7C470-0439-AE47-A5E0-90CC4F054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9013" y="68263"/>
              <a:ext cx="115888" cy="131763"/>
            </a:xfrm>
            <a:custGeom>
              <a:avLst/>
              <a:gdLst>
                <a:gd name="T0" fmla="*/ 47 w 63"/>
                <a:gd name="T1" fmla="*/ 63 h 72"/>
                <a:gd name="T2" fmla="*/ 18 w 63"/>
                <a:gd name="T3" fmla="*/ 72 h 72"/>
                <a:gd name="T4" fmla="*/ 0 w 63"/>
                <a:gd name="T5" fmla="*/ 53 h 72"/>
                <a:gd name="T6" fmla="*/ 25 w 63"/>
                <a:gd name="T7" fmla="*/ 30 h 72"/>
                <a:gd name="T8" fmla="*/ 47 w 63"/>
                <a:gd name="T9" fmla="*/ 30 h 72"/>
                <a:gd name="T10" fmla="*/ 47 w 63"/>
                <a:gd name="T11" fmla="*/ 23 h 72"/>
                <a:gd name="T12" fmla="*/ 29 w 63"/>
                <a:gd name="T13" fmla="*/ 7 h 72"/>
                <a:gd name="T14" fmla="*/ 9 w 63"/>
                <a:gd name="T15" fmla="*/ 9 h 72"/>
                <a:gd name="T16" fmla="*/ 7 w 63"/>
                <a:gd name="T17" fmla="*/ 8 h 72"/>
                <a:gd name="T18" fmla="*/ 6 w 63"/>
                <a:gd name="T19" fmla="*/ 5 h 72"/>
                <a:gd name="T20" fmla="*/ 8 w 63"/>
                <a:gd name="T21" fmla="*/ 3 h 72"/>
                <a:gd name="T22" fmla="*/ 30 w 63"/>
                <a:gd name="T23" fmla="*/ 0 h 72"/>
                <a:gd name="T24" fmla="*/ 55 w 63"/>
                <a:gd name="T25" fmla="*/ 25 h 72"/>
                <a:gd name="T26" fmla="*/ 55 w 63"/>
                <a:gd name="T27" fmla="*/ 60 h 72"/>
                <a:gd name="T28" fmla="*/ 61 w 63"/>
                <a:gd name="T29" fmla="*/ 66 h 72"/>
                <a:gd name="T30" fmla="*/ 62 w 63"/>
                <a:gd name="T31" fmla="*/ 67 h 72"/>
                <a:gd name="T32" fmla="*/ 62 w 63"/>
                <a:gd name="T33" fmla="*/ 70 h 72"/>
                <a:gd name="T34" fmla="*/ 60 w 63"/>
                <a:gd name="T35" fmla="*/ 71 h 72"/>
                <a:gd name="T36" fmla="*/ 47 w 63"/>
                <a:gd name="T37" fmla="*/ 63 h 72"/>
                <a:gd name="T38" fmla="*/ 47 w 63"/>
                <a:gd name="T39" fmla="*/ 37 h 72"/>
                <a:gd name="T40" fmla="*/ 24 w 63"/>
                <a:gd name="T41" fmla="*/ 36 h 72"/>
                <a:gd name="T42" fmla="*/ 8 w 63"/>
                <a:gd name="T43" fmla="*/ 52 h 72"/>
                <a:gd name="T44" fmla="*/ 21 w 63"/>
                <a:gd name="T45" fmla="*/ 65 h 72"/>
                <a:gd name="T46" fmla="*/ 47 w 63"/>
                <a:gd name="T47" fmla="*/ 56 h 72"/>
                <a:gd name="T48" fmla="*/ 47 w 63"/>
                <a:gd name="T49" fmla="*/ 3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72">
                  <a:moveTo>
                    <a:pt x="47" y="63"/>
                  </a:moveTo>
                  <a:cubicBezTo>
                    <a:pt x="39" y="68"/>
                    <a:pt x="30" y="72"/>
                    <a:pt x="18" y="72"/>
                  </a:cubicBezTo>
                  <a:cubicBezTo>
                    <a:pt x="5" y="72"/>
                    <a:pt x="0" y="65"/>
                    <a:pt x="0" y="53"/>
                  </a:cubicBezTo>
                  <a:cubicBezTo>
                    <a:pt x="0" y="37"/>
                    <a:pt x="8" y="29"/>
                    <a:pt x="25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12"/>
                    <a:pt x="44" y="7"/>
                    <a:pt x="29" y="7"/>
                  </a:cubicBezTo>
                  <a:cubicBezTo>
                    <a:pt x="23" y="7"/>
                    <a:pt x="15" y="8"/>
                    <a:pt x="9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3"/>
                    <a:pt x="8" y="3"/>
                  </a:cubicBezTo>
                  <a:cubicBezTo>
                    <a:pt x="14" y="1"/>
                    <a:pt x="24" y="0"/>
                    <a:pt x="30" y="0"/>
                  </a:cubicBezTo>
                  <a:cubicBezTo>
                    <a:pt x="51" y="0"/>
                    <a:pt x="56" y="8"/>
                    <a:pt x="55" y="25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5"/>
                    <a:pt x="56" y="65"/>
                    <a:pt x="61" y="66"/>
                  </a:cubicBezTo>
                  <a:cubicBezTo>
                    <a:pt x="62" y="66"/>
                    <a:pt x="63" y="66"/>
                    <a:pt x="62" y="67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1"/>
                    <a:pt x="62" y="71"/>
                    <a:pt x="60" y="71"/>
                  </a:cubicBezTo>
                  <a:cubicBezTo>
                    <a:pt x="51" y="72"/>
                    <a:pt x="48" y="71"/>
                    <a:pt x="47" y="63"/>
                  </a:cubicBezTo>
                  <a:close/>
                  <a:moveTo>
                    <a:pt x="47" y="37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15" y="36"/>
                    <a:pt x="8" y="40"/>
                    <a:pt x="8" y="52"/>
                  </a:cubicBezTo>
                  <a:cubicBezTo>
                    <a:pt x="8" y="62"/>
                    <a:pt x="11" y="65"/>
                    <a:pt x="21" y="65"/>
                  </a:cubicBezTo>
                  <a:cubicBezTo>
                    <a:pt x="29" y="65"/>
                    <a:pt x="42" y="59"/>
                    <a:pt x="47" y="56"/>
                  </a:cubicBezTo>
                  <a:lnTo>
                    <a:pt x="4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2" name="Freeform 194">
              <a:extLst>
                <a:ext uri="{FF2B5EF4-FFF2-40B4-BE49-F238E27FC236}">
                  <a16:creationId xmlns:a16="http://schemas.microsoft.com/office/drawing/2014/main" id="{005FB70A-F42C-3E4F-B825-35D9A63D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1" y="36513"/>
              <a:ext cx="69850" cy="165100"/>
            </a:xfrm>
            <a:custGeom>
              <a:avLst/>
              <a:gdLst>
                <a:gd name="T0" fmla="*/ 38 w 38"/>
                <a:gd name="T1" fmla="*/ 85 h 90"/>
                <a:gd name="T2" fmla="*/ 37 w 38"/>
                <a:gd name="T3" fmla="*/ 87 h 90"/>
                <a:gd name="T4" fmla="*/ 23 w 38"/>
                <a:gd name="T5" fmla="*/ 90 h 90"/>
                <a:gd name="T6" fmla="*/ 9 w 38"/>
                <a:gd name="T7" fmla="*/ 75 h 90"/>
                <a:gd name="T8" fmla="*/ 10 w 38"/>
                <a:gd name="T9" fmla="*/ 26 h 90"/>
                <a:gd name="T10" fmla="*/ 1 w 38"/>
                <a:gd name="T11" fmla="*/ 25 h 90"/>
                <a:gd name="T12" fmla="*/ 0 w 38"/>
                <a:gd name="T13" fmla="*/ 24 h 90"/>
                <a:gd name="T14" fmla="*/ 0 w 38"/>
                <a:gd name="T15" fmla="*/ 21 h 90"/>
                <a:gd name="T16" fmla="*/ 2 w 38"/>
                <a:gd name="T17" fmla="*/ 19 h 90"/>
                <a:gd name="T18" fmla="*/ 10 w 38"/>
                <a:gd name="T19" fmla="*/ 19 h 90"/>
                <a:gd name="T20" fmla="*/ 10 w 38"/>
                <a:gd name="T21" fmla="*/ 3 h 90"/>
                <a:gd name="T22" fmla="*/ 12 w 38"/>
                <a:gd name="T23" fmla="*/ 1 h 90"/>
                <a:gd name="T24" fmla="*/ 16 w 38"/>
                <a:gd name="T25" fmla="*/ 0 h 90"/>
                <a:gd name="T26" fmla="*/ 18 w 38"/>
                <a:gd name="T27" fmla="*/ 2 h 90"/>
                <a:gd name="T28" fmla="*/ 18 w 38"/>
                <a:gd name="T29" fmla="*/ 19 h 90"/>
                <a:gd name="T30" fmla="*/ 33 w 38"/>
                <a:gd name="T31" fmla="*/ 19 h 90"/>
                <a:gd name="T32" fmla="*/ 35 w 38"/>
                <a:gd name="T33" fmla="*/ 21 h 90"/>
                <a:gd name="T34" fmla="*/ 35 w 38"/>
                <a:gd name="T35" fmla="*/ 24 h 90"/>
                <a:gd name="T36" fmla="*/ 33 w 38"/>
                <a:gd name="T37" fmla="*/ 26 h 90"/>
                <a:gd name="T38" fmla="*/ 17 w 38"/>
                <a:gd name="T39" fmla="*/ 26 h 90"/>
                <a:gd name="T40" fmla="*/ 17 w 38"/>
                <a:gd name="T41" fmla="*/ 73 h 90"/>
                <a:gd name="T42" fmla="*/ 26 w 38"/>
                <a:gd name="T43" fmla="*/ 82 h 90"/>
                <a:gd name="T44" fmla="*/ 36 w 38"/>
                <a:gd name="T45" fmla="*/ 82 h 90"/>
                <a:gd name="T46" fmla="*/ 38 w 38"/>
                <a:gd name="T47" fmla="*/ 83 h 90"/>
                <a:gd name="T48" fmla="*/ 38 w 38"/>
                <a:gd name="T49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90">
                  <a:moveTo>
                    <a:pt x="38" y="85"/>
                  </a:moveTo>
                  <a:cubicBezTo>
                    <a:pt x="38" y="87"/>
                    <a:pt x="38" y="87"/>
                    <a:pt x="37" y="87"/>
                  </a:cubicBezTo>
                  <a:cubicBezTo>
                    <a:pt x="34" y="89"/>
                    <a:pt x="28" y="90"/>
                    <a:pt x="23" y="90"/>
                  </a:cubicBezTo>
                  <a:cubicBezTo>
                    <a:pt x="12" y="89"/>
                    <a:pt x="9" y="84"/>
                    <a:pt x="9" y="7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0" y="19"/>
                    <a:pt x="2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8" y="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5" y="19"/>
                    <a:pt x="35" y="20"/>
                    <a:pt x="35" y="2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5"/>
                    <a:pt x="34" y="26"/>
                    <a:pt x="3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9"/>
                    <a:pt x="18" y="82"/>
                    <a:pt x="26" y="82"/>
                  </a:cubicBezTo>
                  <a:cubicBezTo>
                    <a:pt x="28" y="82"/>
                    <a:pt x="33" y="82"/>
                    <a:pt x="36" y="82"/>
                  </a:cubicBezTo>
                  <a:cubicBezTo>
                    <a:pt x="37" y="82"/>
                    <a:pt x="37" y="82"/>
                    <a:pt x="38" y="83"/>
                  </a:cubicBezTo>
                  <a:lnTo>
                    <a:pt x="3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3" name="Freeform 195">
              <a:extLst>
                <a:ext uri="{FF2B5EF4-FFF2-40B4-BE49-F238E27FC236}">
                  <a16:creationId xmlns:a16="http://schemas.microsoft.com/office/drawing/2014/main" id="{9D1B9B25-B868-524C-B7C4-53531FBD5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14288"/>
              <a:ext cx="85725" cy="185738"/>
            </a:xfrm>
            <a:custGeom>
              <a:avLst/>
              <a:gdLst>
                <a:gd name="T0" fmla="*/ 10 w 47"/>
                <a:gd name="T1" fmla="*/ 32 h 101"/>
                <a:gd name="T2" fmla="*/ 10 w 47"/>
                <a:gd name="T3" fmla="*/ 21 h 101"/>
                <a:gd name="T4" fmla="*/ 30 w 47"/>
                <a:gd name="T5" fmla="*/ 1 h 101"/>
                <a:gd name="T6" fmla="*/ 45 w 47"/>
                <a:gd name="T7" fmla="*/ 3 h 101"/>
                <a:gd name="T8" fmla="*/ 47 w 47"/>
                <a:gd name="T9" fmla="*/ 6 h 101"/>
                <a:gd name="T10" fmla="*/ 46 w 47"/>
                <a:gd name="T11" fmla="*/ 8 h 101"/>
                <a:gd name="T12" fmla="*/ 44 w 47"/>
                <a:gd name="T13" fmla="*/ 9 h 101"/>
                <a:gd name="T14" fmla="*/ 32 w 47"/>
                <a:gd name="T15" fmla="*/ 8 h 101"/>
                <a:gd name="T16" fmla="*/ 17 w 47"/>
                <a:gd name="T17" fmla="*/ 21 h 101"/>
                <a:gd name="T18" fmla="*/ 17 w 47"/>
                <a:gd name="T19" fmla="*/ 32 h 101"/>
                <a:gd name="T20" fmla="*/ 36 w 47"/>
                <a:gd name="T21" fmla="*/ 32 h 101"/>
                <a:gd name="T22" fmla="*/ 38 w 47"/>
                <a:gd name="T23" fmla="*/ 33 h 101"/>
                <a:gd name="T24" fmla="*/ 38 w 47"/>
                <a:gd name="T25" fmla="*/ 37 h 101"/>
                <a:gd name="T26" fmla="*/ 36 w 47"/>
                <a:gd name="T27" fmla="*/ 38 h 101"/>
                <a:gd name="T28" fmla="*/ 17 w 47"/>
                <a:gd name="T29" fmla="*/ 38 h 101"/>
                <a:gd name="T30" fmla="*/ 17 w 47"/>
                <a:gd name="T31" fmla="*/ 99 h 101"/>
                <a:gd name="T32" fmla="*/ 15 w 47"/>
                <a:gd name="T33" fmla="*/ 101 h 101"/>
                <a:gd name="T34" fmla="*/ 11 w 47"/>
                <a:gd name="T35" fmla="*/ 101 h 101"/>
                <a:gd name="T36" fmla="*/ 9 w 47"/>
                <a:gd name="T37" fmla="*/ 99 h 101"/>
                <a:gd name="T38" fmla="*/ 9 w 47"/>
                <a:gd name="T39" fmla="*/ 38 h 101"/>
                <a:gd name="T40" fmla="*/ 2 w 47"/>
                <a:gd name="T41" fmla="*/ 38 h 101"/>
                <a:gd name="T42" fmla="*/ 0 w 47"/>
                <a:gd name="T43" fmla="*/ 36 h 101"/>
                <a:gd name="T44" fmla="*/ 0 w 47"/>
                <a:gd name="T45" fmla="*/ 33 h 101"/>
                <a:gd name="T46" fmla="*/ 2 w 47"/>
                <a:gd name="T47" fmla="*/ 31 h 101"/>
                <a:gd name="T48" fmla="*/ 10 w 47"/>
                <a:gd name="T49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101">
                  <a:moveTo>
                    <a:pt x="10" y="32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8"/>
                    <a:pt x="16" y="0"/>
                    <a:pt x="30" y="1"/>
                  </a:cubicBezTo>
                  <a:cubicBezTo>
                    <a:pt x="33" y="1"/>
                    <a:pt x="40" y="1"/>
                    <a:pt x="45" y="3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38" y="8"/>
                    <a:pt x="34" y="8"/>
                    <a:pt x="32" y="8"/>
                  </a:cubicBezTo>
                  <a:cubicBezTo>
                    <a:pt x="22" y="8"/>
                    <a:pt x="17" y="11"/>
                    <a:pt x="17" y="2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2"/>
                    <a:pt x="38" y="32"/>
                    <a:pt x="38" y="3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8"/>
                    <a:pt x="37" y="38"/>
                    <a:pt x="3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100"/>
                    <a:pt x="16" y="101"/>
                    <a:pt x="15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9" y="101"/>
                    <a:pt x="9" y="100"/>
                    <a:pt x="9" y="9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1" y="31"/>
                    <a:pt x="2" y="31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4" name="Freeform 196">
              <a:extLst>
                <a:ext uri="{FF2B5EF4-FFF2-40B4-BE49-F238E27FC236}">
                  <a16:creationId xmlns:a16="http://schemas.microsoft.com/office/drawing/2014/main" id="{06FCFCF5-1965-B246-BDEF-C8636171C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7938" y="69850"/>
              <a:ext cx="103188" cy="133350"/>
            </a:xfrm>
            <a:custGeom>
              <a:avLst/>
              <a:gdLst>
                <a:gd name="T0" fmla="*/ 0 w 56"/>
                <a:gd name="T1" fmla="*/ 35 h 73"/>
                <a:gd name="T2" fmla="*/ 28 w 56"/>
                <a:gd name="T3" fmla="*/ 1 h 73"/>
                <a:gd name="T4" fmla="*/ 56 w 56"/>
                <a:gd name="T5" fmla="*/ 36 h 73"/>
                <a:gd name="T6" fmla="*/ 27 w 56"/>
                <a:gd name="T7" fmla="*/ 72 h 73"/>
                <a:gd name="T8" fmla="*/ 0 w 56"/>
                <a:gd name="T9" fmla="*/ 35 h 73"/>
                <a:gd name="T10" fmla="*/ 8 w 56"/>
                <a:gd name="T11" fmla="*/ 36 h 73"/>
                <a:gd name="T12" fmla="*/ 27 w 56"/>
                <a:gd name="T13" fmla="*/ 65 h 73"/>
                <a:gd name="T14" fmla="*/ 48 w 56"/>
                <a:gd name="T15" fmla="*/ 37 h 73"/>
                <a:gd name="T16" fmla="*/ 28 w 56"/>
                <a:gd name="T17" fmla="*/ 8 h 73"/>
                <a:gd name="T18" fmla="*/ 8 w 56"/>
                <a:gd name="T1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73">
                  <a:moveTo>
                    <a:pt x="0" y="35"/>
                  </a:moveTo>
                  <a:cubicBezTo>
                    <a:pt x="0" y="21"/>
                    <a:pt x="3" y="0"/>
                    <a:pt x="28" y="1"/>
                  </a:cubicBezTo>
                  <a:cubicBezTo>
                    <a:pt x="53" y="1"/>
                    <a:pt x="56" y="18"/>
                    <a:pt x="56" y="36"/>
                  </a:cubicBezTo>
                  <a:cubicBezTo>
                    <a:pt x="56" y="53"/>
                    <a:pt x="54" y="73"/>
                    <a:pt x="27" y="72"/>
                  </a:cubicBezTo>
                  <a:cubicBezTo>
                    <a:pt x="1" y="72"/>
                    <a:pt x="0" y="53"/>
                    <a:pt x="0" y="35"/>
                  </a:cubicBezTo>
                  <a:close/>
                  <a:moveTo>
                    <a:pt x="8" y="36"/>
                  </a:moveTo>
                  <a:cubicBezTo>
                    <a:pt x="8" y="54"/>
                    <a:pt x="11" y="65"/>
                    <a:pt x="27" y="65"/>
                  </a:cubicBezTo>
                  <a:cubicBezTo>
                    <a:pt x="44" y="65"/>
                    <a:pt x="48" y="55"/>
                    <a:pt x="48" y="37"/>
                  </a:cubicBezTo>
                  <a:cubicBezTo>
                    <a:pt x="48" y="18"/>
                    <a:pt x="45" y="8"/>
                    <a:pt x="28" y="8"/>
                  </a:cubicBezTo>
                  <a:cubicBezTo>
                    <a:pt x="11" y="8"/>
                    <a:pt x="8" y="18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5" name="Freeform 197">
              <a:extLst>
                <a:ext uri="{FF2B5EF4-FFF2-40B4-BE49-F238E27FC236}">
                  <a16:creationId xmlns:a16="http://schemas.microsoft.com/office/drawing/2014/main" id="{5967277A-9FC0-AC40-8663-1BE3AF971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288" y="73025"/>
              <a:ext cx="52388" cy="128588"/>
            </a:xfrm>
            <a:custGeom>
              <a:avLst/>
              <a:gdLst>
                <a:gd name="T0" fmla="*/ 9 w 29"/>
                <a:gd name="T1" fmla="*/ 15 h 70"/>
                <a:gd name="T2" fmla="*/ 8 w 29"/>
                <a:gd name="T3" fmla="*/ 68 h 70"/>
                <a:gd name="T4" fmla="*/ 6 w 29"/>
                <a:gd name="T5" fmla="*/ 70 h 70"/>
                <a:gd name="T6" fmla="*/ 2 w 29"/>
                <a:gd name="T7" fmla="*/ 70 h 70"/>
                <a:gd name="T8" fmla="*/ 0 w 29"/>
                <a:gd name="T9" fmla="*/ 68 h 70"/>
                <a:gd name="T10" fmla="*/ 1 w 29"/>
                <a:gd name="T11" fmla="*/ 3 h 70"/>
                <a:gd name="T12" fmla="*/ 3 w 29"/>
                <a:gd name="T13" fmla="*/ 1 h 70"/>
                <a:gd name="T14" fmla="*/ 6 w 29"/>
                <a:gd name="T15" fmla="*/ 1 h 70"/>
                <a:gd name="T16" fmla="*/ 9 w 29"/>
                <a:gd name="T17" fmla="*/ 3 h 70"/>
                <a:gd name="T18" fmla="*/ 9 w 29"/>
                <a:gd name="T19" fmla="*/ 9 h 70"/>
                <a:gd name="T20" fmla="*/ 27 w 29"/>
                <a:gd name="T21" fmla="*/ 0 h 70"/>
                <a:gd name="T22" fmla="*/ 28 w 29"/>
                <a:gd name="T23" fmla="*/ 1 h 70"/>
                <a:gd name="T24" fmla="*/ 29 w 29"/>
                <a:gd name="T25" fmla="*/ 6 h 70"/>
                <a:gd name="T26" fmla="*/ 27 w 29"/>
                <a:gd name="T27" fmla="*/ 8 h 70"/>
                <a:gd name="T28" fmla="*/ 9 w 29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70">
                  <a:moveTo>
                    <a:pt x="9" y="15"/>
                  </a:move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8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69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7"/>
                    <a:pt x="19" y="2"/>
                    <a:pt x="27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8"/>
                    <a:pt x="27" y="8"/>
                  </a:cubicBezTo>
                  <a:cubicBezTo>
                    <a:pt x="20" y="9"/>
                    <a:pt x="12" y="13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6" name="Freeform 198">
              <a:extLst>
                <a:ext uri="{FF2B5EF4-FFF2-40B4-BE49-F238E27FC236}">
                  <a16:creationId xmlns:a16="http://schemas.microsoft.com/office/drawing/2014/main" id="{78867FC5-208E-144F-8DDA-76C6A0866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9551" y="73025"/>
              <a:ext cx="176213" cy="130175"/>
            </a:xfrm>
            <a:custGeom>
              <a:avLst/>
              <a:gdLst>
                <a:gd name="T0" fmla="*/ 76 w 96"/>
                <a:gd name="T1" fmla="*/ 7 h 71"/>
                <a:gd name="T2" fmla="*/ 52 w 96"/>
                <a:gd name="T3" fmla="*/ 16 h 71"/>
                <a:gd name="T4" fmla="*/ 52 w 96"/>
                <a:gd name="T5" fmla="*/ 24 h 71"/>
                <a:gd name="T6" fmla="*/ 52 w 96"/>
                <a:gd name="T7" fmla="*/ 68 h 71"/>
                <a:gd name="T8" fmla="*/ 50 w 96"/>
                <a:gd name="T9" fmla="*/ 70 h 71"/>
                <a:gd name="T10" fmla="*/ 45 w 96"/>
                <a:gd name="T11" fmla="*/ 70 h 71"/>
                <a:gd name="T12" fmla="*/ 44 w 96"/>
                <a:gd name="T13" fmla="*/ 68 h 71"/>
                <a:gd name="T14" fmla="*/ 44 w 96"/>
                <a:gd name="T15" fmla="*/ 24 h 71"/>
                <a:gd name="T16" fmla="*/ 32 w 96"/>
                <a:gd name="T17" fmla="*/ 7 h 71"/>
                <a:gd name="T18" fmla="*/ 8 w 96"/>
                <a:gd name="T19" fmla="*/ 15 h 71"/>
                <a:gd name="T20" fmla="*/ 8 w 96"/>
                <a:gd name="T21" fmla="*/ 68 h 71"/>
                <a:gd name="T22" fmla="*/ 6 w 96"/>
                <a:gd name="T23" fmla="*/ 70 h 71"/>
                <a:gd name="T24" fmla="*/ 2 w 96"/>
                <a:gd name="T25" fmla="*/ 70 h 71"/>
                <a:gd name="T26" fmla="*/ 0 w 96"/>
                <a:gd name="T27" fmla="*/ 68 h 71"/>
                <a:gd name="T28" fmla="*/ 1 w 96"/>
                <a:gd name="T29" fmla="*/ 3 h 71"/>
                <a:gd name="T30" fmla="*/ 3 w 96"/>
                <a:gd name="T31" fmla="*/ 1 h 71"/>
                <a:gd name="T32" fmla="*/ 6 w 96"/>
                <a:gd name="T33" fmla="*/ 1 h 71"/>
                <a:gd name="T34" fmla="*/ 8 w 96"/>
                <a:gd name="T35" fmla="*/ 3 h 71"/>
                <a:gd name="T36" fmla="*/ 8 w 96"/>
                <a:gd name="T37" fmla="*/ 9 h 71"/>
                <a:gd name="T38" fmla="*/ 33 w 96"/>
                <a:gd name="T39" fmla="*/ 0 h 71"/>
                <a:gd name="T40" fmla="*/ 51 w 96"/>
                <a:gd name="T41" fmla="*/ 11 h 71"/>
                <a:gd name="T42" fmla="*/ 77 w 96"/>
                <a:gd name="T43" fmla="*/ 0 h 71"/>
                <a:gd name="T44" fmla="*/ 96 w 96"/>
                <a:gd name="T45" fmla="*/ 24 h 71"/>
                <a:gd name="T46" fmla="*/ 96 w 96"/>
                <a:gd name="T47" fmla="*/ 69 h 71"/>
                <a:gd name="T48" fmla="*/ 94 w 96"/>
                <a:gd name="T49" fmla="*/ 71 h 71"/>
                <a:gd name="T50" fmla="*/ 90 w 96"/>
                <a:gd name="T51" fmla="*/ 71 h 71"/>
                <a:gd name="T52" fmla="*/ 88 w 96"/>
                <a:gd name="T53" fmla="*/ 69 h 71"/>
                <a:gd name="T54" fmla="*/ 88 w 96"/>
                <a:gd name="T55" fmla="*/ 26 h 71"/>
                <a:gd name="T56" fmla="*/ 76 w 96"/>
                <a:gd name="T57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71">
                  <a:moveTo>
                    <a:pt x="76" y="7"/>
                  </a:moveTo>
                  <a:cubicBezTo>
                    <a:pt x="69" y="7"/>
                    <a:pt x="57" y="13"/>
                    <a:pt x="52" y="16"/>
                  </a:cubicBezTo>
                  <a:cubicBezTo>
                    <a:pt x="52" y="18"/>
                    <a:pt x="52" y="21"/>
                    <a:pt x="52" y="24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70"/>
                    <a:pt x="51" y="70"/>
                    <a:pt x="5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4" y="70"/>
                    <a:pt x="44" y="70"/>
                    <a:pt x="44" y="6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15"/>
                    <a:pt x="43" y="7"/>
                    <a:pt x="32" y="7"/>
                  </a:cubicBezTo>
                  <a:cubicBezTo>
                    <a:pt x="26" y="7"/>
                    <a:pt x="16" y="11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4" y="5"/>
                    <a:pt x="23" y="0"/>
                    <a:pt x="33" y="0"/>
                  </a:cubicBezTo>
                  <a:cubicBezTo>
                    <a:pt x="43" y="0"/>
                    <a:pt x="48" y="4"/>
                    <a:pt x="51" y="11"/>
                  </a:cubicBezTo>
                  <a:cubicBezTo>
                    <a:pt x="58" y="5"/>
                    <a:pt x="67" y="0"/>
                    <a:pt x="77" y="0"/>
                  </a:cubicBezTo>
                  <a:cubicBezTo>
                    <a:pt x="93" y="0"/>
                    <a:pt x="96" y="9"/>
                    <a:pt x="96" y="24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70"/>
                    <a:pt x="95" y="71"/>
                    <a:pt x="94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8" y="70"/>
                    <a:pt x="88" y="69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12"/>
                    <a:pt x="87" y="7"/>
                    <a:pt x="7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</p:grpSp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A9A36F10-166B-174C-AF4B-BED6D7529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7999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B6A87387-A426-E84E-9502-4EBA9B51EA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8400" y="2707335"/>
            <a:ext cx="6351777" cy="1503807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998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C9CC3BEE-366A-A544-A448-463EF82336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90019" y="2065203"/>
            <a:ext cx="5930158" cy="2709306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2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BEFD4B92-DD9F-0B4C-BC43-60E2F777A8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6261" y="4185225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020B98CD-FAE0-104D-93A0-A1F77F35BA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6261" y="5405230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B63E3BFB-C38D-4345-BDDC-3D591DC50E03}"/>
              </a:ext>
            </a:extLst>
          </p:cNvPr>
          <p:cNvCxnSpPr>
            <a:cxnSpLocks/>
          </p:cNvCxnSpPr>
          <p:nvPr userDrawn="1"/>
        </p:nvCxnSpPr>
        <p:spPr>
          <a:xfrm>
            <a:off x="950162" y="4185225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66FE873-F6AB-234B-AB78-D25809C7F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8" name="Marcador de número de diapositiva 32">
            <a:extLst>
              <a:ext uri="{FF2B5EF4-FFF2-40B4-BE49-F238E27FC236}">
                <a16:creationId xmlns:a16="http://schemas.microsoft.com/office/drawing/2014/main" id="{E4250CB2-5E05-6B48-8623-9F21FA8C4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2945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567">
            <a:extLst>
              <a:ext uri="{FF2B5EF4-FFF2-40B4-BE49-F238E27FC236}">
                <a16:creationId xmlns:a16="http://schemas.microsoft.com/office/drawing/2014/main" id="{A45AF795-3509-A44B-AB62-BA482F03A7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53987" y="1818812"/>
            <a:ext cx="4509744" cy="4052853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86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EBC940E-90CE-444A-B3BC-C46F87E5B5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12192000" cy="6874934"/>
          </a:xfrm>
          <a:prstGeom prst="rect">
            <a:avLst/>
          </a:prstGeom>
        </p:spPr>
      </p:pic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E20EAC7F-E3F2-044E-B8C9-09A1C7D0383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58C7BF9-E3E6-C44B-9DA8-0E75AD748D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90973" y="3818198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5CE54013-3C9D-2349-9693-C83E0BF5DE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90973" y="5038203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BD8BB65-7F9D-8B47-A619-B7B64AB98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207ABFCF-77EF-4E44-8367-40233668A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90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EAD04861-1E9F-9043-8A63-8C668DF708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6835" y="4413049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7B8B72C5-3369-1640-8242-45D973D85E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6835" y="5633054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1CA1F9A0-FF60-DD43-8423-D4846A262832}"/>
              </a:ext>
            </a:extLst>
          </p:cNvPr>
          <p:cNvCxnSpPr>
            <a:cxnSpLocks/>
          </p:cNvCxnSpPr>
          <p:nvPr userDrawn="1"/>
        </p:nvCxnSpPr>
        <p:spPr>
          <a:xfrm>
            <a:off x="8122090" y="4409936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344EB45-F4BE-F44B-BF5C-6F10933C8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9" name="Marcador de número de diapositiva 32">
            <a:extLst>
              <a:ext uri="{FF2B5EF4-FFF2-40B4-BE49-F238E27FC236}">
                <a16:creationId xmlns:a16="http://schemas.microsoft.com/office/drawing/2014/main" id="{B15AB6C1-6D60-6141-B8EB-B79C52B6D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114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2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BEFD4B92-DD9F-0B4C-BC43-60E2F777A8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6261" y="4185225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020B98CD-FAE0-104D-93A0-A1F77F35BA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6261" y="5405230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B63E3BFB-C38D-4345-BDDC-3D591DC50E03}"/>
              </a:ext>
            </a:extLst>
          </p:cNvPr>
          <p:cNvCxnSpPr>
            <a:cxnSpLocks/>
          </p:cNvCxnSpPr>
          <p:nvPr userDrawn="1"/>
        </p:nvCxnSpPr>
        <p:spPr>
          <a:xfrm>
            <a:off x="950162" y="4185225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66FE873-F6AB-234B-AB78-D25809C7F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8" name="Marcador de número de diapositiva 32">
            <a:extLst>
              <a:ext uri="{FF2B5EF4-FFF2-40B4-BE49-F238E27FC236}">
                <a16:creationId xmlns:a16="http://schemas.microsoft.com/office/drawing/2014/main" id="{E4250CB2-5E05-6B48-8623-9F21FA8C4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293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>
            <a:extLst>
              <a:ext uri="{FF2B5EF4-FFF2-40B4-BE49-F238E27FC236}">
                <a16:creationId xmlns:a16="http://schemas.microsoft.com/office/drawing/2014/main" id="{8C01537F-3C3C-BC4A-A7E0-E75229997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8001"/>
          </a:xfrm>
          <a:prstGeom prst="rect">
            <a:avLst/>
          </a:prstGeom>
        </p:spPr>
      </p:pic>
      <p:pic>
        <p:nvPicPr>
          <p:cNvPr id="32" name="Graphic 2">
            <a:extLst>
              <a:ext uri="{FF2B5EF4-FFF2-40B4-BE49-F238E27FC236}">
                <a16:creationId xmlns:a16="http://schemas.microsoft.com/office/drawing/2014/main" id="{2AAF7A30-3546-874C-BFCC-F80530FB4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335" t="29794" r="-20963" b="1204"/>
          <a:stretch/>
        </p:blipFill>
        <p:spPr>
          <a:xfrm>
            <a:off x="0" y="0"/>
            <a:ext cx="9300279" cy="6858001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6AE177F4-6AFC-9948-AA0B-233B9DBD8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9" name="Marcador de número de diapositiva 32">
            <a:extLst>
              <a:ext uri="{FF2B5EF4-FFF2-40B4-BE49-F238E27FC236}">
                <a16:creationId xmlns:a16="http://schemas.microsoft.com/office/drawing/2014/main" id="{9DE41D80-3F1F-3240-8CF8-627838E1D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D1F8CDA-C995-D64C-89BE-A04B046490B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6474" y="1776523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</p:spTree>
    <p:extLst>
      <p:ext uri="{BB962C8B-B14F-4D97-AF65-F5344CB8AC3E}">
        <p14:creationId xmlns:p14="http://schemas.microsoft.com/office/powerpoint/2010/main" val="16904605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29106B7-B1B1-AA49-B600-AD5C2C3F7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" t="21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Graphic 2">
            <a:extLst>
              <a:ext uri="{FF2B5EF4-FFF2-40B4-BE49-F238E27FC236}">
                <a16:creationId xmlns:a16="http://schemas.microsoft.com/office/drawing/2014/main" id="{2AAF7A30-3546-874C-BFCC-F80530FB4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D299F186-23C4-9E4F-8B32-C35F55AACB9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6474" y="1776523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</p:spTree>
    <p:extLst>
      <p:ext uri="{BB962C8B-B14F-4D97-AF65-F5344CB8AC3E}">
        <p14:creationId xmlns:p14="http://schemas.microsoft.com/office/powerpoint/2010/main" val="22908381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10805045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E113ACC0-3924-4B47-8991-DEA74A8BF1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7" y="2114479"/>
            <a:ext cx="11083189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3438324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40EF42A5-EC7D-1A40-AA2E-0D0C13A70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8" y="2114479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0807CF6-0FFD-3840-9CB2-7D1412E1FB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7688" y="2107095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B40135C-2462-6F46-A32E-6C974D60A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357D7EB8-A686-A64A-BA3D-99B29C91E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1427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754A18-4951-7347-9CB5-745CB1E68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28796" y="0"/>
            <a:ext cx="5663204" cy="6858000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089741" y="908718"/>
            <a:ext cx="5006260" cy="1098604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C09C5C2A-8CDD-484A-A964-630AF66057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5AD051F-1ECC-734F-81B7-F50A7671F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4ED004E7-6913-144D-96B6-4998870F8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1D11351-219E-6143-BDFE-87A548EE25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9741" y="2121633"/>
            <a:ext cx="50062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918E34F4-40F5-A94C-A6C9-CF091CFB0D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2973" y="3231460"/>
            <a:ext cx="5003027" cy="307726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008146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4AB25-C2C6-4734-AF39-325DDF751A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0342" cy="6858000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70003" y="0"/>
            <a:ext cx="12540342" cy="6858000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0548" y="1309384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158" y="2322703"/>
            <a:ext cx="4229508" cy="41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622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112612" cy="1256273"/>
          </a:xfrm>
        </p:spPr>
        <p:txBody>
          <a:bodyPr wrap="square" anchor="b">
            <a:noAutofit/>
          </a:bodyPr>
          <a:lstStyle>
            <a:lvl1pPr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9" y="1661086"/>
            <a:ext cx="11088316" cy="4680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666BD97-9CB0-4A45-B135-2A37E1ED7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C809CF1E-B66E-794F-B807-3D92FA24C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E4CA38D-9603-FA41-8C74-0C0D776DF4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7" y="2727702"/>
            <a:ext cx="11059317" cy="358840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1959556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36565" y="418147"/>
            <a:ext cx="11083923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43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0F5B81-653D-3E4D-BF4F-15001CCA7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7929452" y="2857109"/>
            <a:ext cx="5387142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F774845-7339-3A45-A417-D1359903B1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7988" y="404813"/>
            <a:ext cx="5376512" cy="5903912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I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F8A4505-70ED-3144-B02B-C6AA6DAE7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F9854BE8-4B1E-794D-B59E-A63AFE533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314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9987" y="3681006"/>
            <a:ext cx="4207403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601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BAE0C3D-13F7-5A48-BED1-13C566F5D6F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888500" y="-329664"/>
            <a:ext cx="9094176" cy="4154848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F70A14-2B7C-F14E-AC0A-CDC26736C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CA366D1-2D27-8048-A72B-E35211A39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3788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3539864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add title</a:t>
            </a:r>
            <a:endParaRPr lang="en-US"/>
          </a:p>
        </p:txBody>
      </p:sp>
      <p:sp>
        <p:nvSpPr>
          <p:cNvPr id="13" name="Marcador de posición de imagen 6">
            <a:extLst>
              <a:ext uri="{FF2B5EF4-FFF2-40B4-BE49-F238E27FC236}">
                <a16:creationId xmlns:a16="http://schemas.microsoft.com/office/drawing/2014/main" id="{1E0AF708-0C46-C042-90B1-DE243E7243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98297" y="4556703"/>
            <a:ext cx="9090025" cy="2152098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31AECB-3400-3C44-8628-283258085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9DED31D-A2D8-C741-AA15-7DF6513B0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29120A5-D396-D742-B21E-73EB23E4E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353986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Marcador de texto 23">
            <a:extLst>
              <a:ext uri="{FF2B5EF4-FFF2-40B4-BE49-F238E27FC236}">
                <a16:creationId xmlns:a16="http://schemas.microsoft.com/office/drawing/2014/main" id="{FF5F997B-584C-A849-BB74-50BA89308E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2963" y="1225247"/>
            <a:ext cx="5697403" cy="2646795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2626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8" name="Marcador de posición de imagen 567">
            <a:extLst>
              <a:ext uri="{FF2B5EF4-FFF2-40B4-BE49-F238E27FC236}">
                <a16:creationId xmlns:a16="http://schemas.microsoft.com/office/drawing/2014/main" id="{2BEE022A-CA7F-314B-880E-25BB492583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56935" y="831901"/>
            <a:ext cx="5417142" cy="4868321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B741815-140C-AA4A-8B47-E52352C0B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FE923791-723A-D449-AA31-C117D3D37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99C4E21-0686-FD45-98E2-797500DF6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465376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AF7B8E83-3B12-C542-BCE0-EA537D863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4653768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3CD801B3-44BB-0A44-8B68-84F38E4A5C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9580" y="3257477"/>
            <a:ext cx="4876576" cy="2844742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510064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12193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598ED87-9807-2542-8471-F9C0BF01F1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2702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73E75F8-C97D-854E-97E8-2ADCFCBE7CF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2702" y="3063948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AFDF866-E59A-A047-9935-5CA53D141FF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2704" y="4010224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FB60072-61CD-0D4F-A8CD-CD58DC1A36F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32704" y="4956500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F688BE1C-5286-2646-8E36-1D52B8240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3" name="Marcador de número de diapositiva 32">
            <a:extLst>
              <a:ext uri="{FF2B5EF4-FFF2-40B4-BE49-F238E27FC236}">
                <a16:creationId xmlns:a16="http://schemas.microsoft.com/office/drawing/2014/main" id="{787AA598-9C96-C945-9D52-D4856F743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674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E5B7F0C-7128-904D-BDDD-7C51F09B9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BC75F592-F9EA-EF47-B64E-F4485578E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6158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Marcador de texto 33">
            <a:extLst>
              <a:ext uri="{FF2B5EF4-FFF2-40B4-BE49-F238E27FC236}">
                <a16:creationId xmlns:a16="http://schemas.microsoft.com/office/drawing/2014/main" id="{5209D8EF-B9E9-1C4B-A403-9DDC60E2F7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7" name="Marcador de texto 33">
            <a:extLst>
              <a:ext uri="{FF2B5EF4-FFF2-40B4-BE49-F238E27FC236}">
                <a16:creationId xmlns:a16="http://schemas.microsoft.com/office/drawing/2014/main" id="{93CA12B5-21E7-8947-95E5-877F26A1D5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8" name="Marcador de texto 33">
            <a:extLst>
              <a:ext uri="{FF2B5EF4-FFF2-40B4-BE49-F238E27FC236}">
                <a16:creationId xmlns:a16="http://schemas.microsoft.com/office/drawing/2014/main" id="{0381423D-4C23-7142-8443-CD150961E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D84EDEB-7ED4-0448-8943-0F105741DD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1C69FF7-E6A9-234C-BB59-3CD3ECC991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094DFA02-0B86-634D-92F5-AE720FC2F7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B270610-EE4B-B741-B231-C0FC500A3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0C3E1FEA-4AFC-A841-8EB8-EC4F43B43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8081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F9D0DD-E787-6F45-934B-A9DB99CDAF8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979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42071428-D4FA-E24B-B320-C430467EE8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5979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943246C-E8BF-6A4F-88B7-33D079B2FD27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516292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32F0BF58-70A5-7C48-B3AB-27AC6D89EF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6292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4624AA4-F4C6-654D-B139-AA51C5173B74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36605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11C298A-13CC-CA44-B854-A67ADB4CB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6605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D799B59-AF3F-B141-BB32-5C8BC62079CF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9356918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667716-38D8-9743-80E9-F452258E23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56918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5635CB7-352B-CC41-BC16-AAEA0633D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7" name="Marcador de número de diapositiva 32">
            <a:extLst>
              <a:ext uri="{FF2B5EF4-FFF2-40B4-BE49-F238E27FC236}">
                <a16:creationId xmlns:a16="http://schemas.microsoft.com/office/drawing/2014/main" id="{9AB366C1-19B6-6E4B-9D4E-C7DFD2156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1585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9152" cy="685800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878089-4B00-B444-B4E1-B208B7D818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6354" y="1203116"/>
            <a:ext cx="6039292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39262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Marcador de texto 23">
            <a:extLst>
              <a:ext uri="{FF2B5EF4-FFF2-40B4-BE49-F238E27FC236}">
                <a16:creationId xmlns:a16="http://schemas.microsoft.com/office/drawing/2014/main" id="{5AB3AFB1-FEB0-1B41-8659-B3A877ADD4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40621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3E27966-83CE-DD4F-B16A-8F0CD68B4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E26ECE1C-110E-6A41-B2D7-8BA0E0289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Marcador de texto 23">
            <a:extLst>
              <a:ext uri="{FF2B5EF4-FFF2-40B4-BE49-F238E27FC236}">
                <a16:creationId xmlns:a16="http://schemas.microsoft.com/office/drawing/2014/main" id="{DCE021A6-6738-1144-8D65-DA2E4283BD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927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9" name="Marcador de texto 23">
            <a:extLst>
              <a:ext uri="{FF2B5EF4-FFF2-40B4-BE49-F238E27FC236}">
                <a16:creationId xmlns:a16="http://schemas.microsoft.com/office/drawing/2014/main" id="{82E01198-F7B4-7D44-A35D-61BD9583D6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2262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4511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3C19D-D5BA-481C-B470-13C6B8BCD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12" y="-1188967"/>
            <a:ext cx="13254804" cy="8840851"/>
          </a:xfrm>
          <a:prstGeom prst="rect">
            <a:avLst/>
          </a:prstGeom>
        </p:spPr>
      </p:pic>
      <p:sp>
        <p:nvSpPr>
          <p:cNvPr id="8" name="Rectángulo 12">
            <a:extLst>
              <a:ext uri="{FF2B5EF4-FFF2-40B4-BE49-F238E27FC236}">
                <a16:creationId xmlns:a16="http://schemas.microsoft.com/office/drawing/2014/main" id="{DC8F4854-E417-40DC-85FB-DF2C1F49FC28}"/>
              </a:ext>
            </a:extLst>
          </p:cNvPr>
          <p:cNvSpPr/>
          <p:nvPr userDrawn="1"/>
        </p:nvSpPr>
        <p:spPr>
          <a:xfrm>
            <a:off x="-174171" y="0"/>
            <a:ext cx="12540342" cy="6858000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2" y="754892"/>
            <a:ext cx="5743074" cy="5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647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9152" cy="6858001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97007" y="319771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9D3AD2D5-6B31-AB47-A1EA-7C366410A7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94590" y="480925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Marcador de texto 23">
            <a:extLst>
              <a:ext uri="{FF2B5EF4-FFF2-40B4-BE49-F238E27FC236}">
                <a16:creationId xmlns:a16="http://schemas.microsoft.com/office/drawing/2014/main" id="{8268026C-9500-B249-A4DC-671233723B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05111" y="3197716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D6558B3-C8AF-1A4B-90EF-0CD8882F0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0" name="Marcador de número de diapositiva 32">
            <a:extLst>
              <a:ext uri="{FF2B5EF4-FFF2-40B4-BE49-F238E27FC236}">
                <a16:creationId xmlns:a16="http://schemas.microsoft.com/office/drawing/2014/main" id="{0183188B-7290-964F-A68D-7A15A1321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0387BA5-6D15-0946-ABEC-3134FDB84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441" y="1203116"/>
            <a:ext cx="596911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GB" noProof="0"/>
          </a:p>
        </p:txBody>
      </p:sp>
      <p:sp>
        <p:nvSpPr>
          <p:cNvPr id="26" name="Marcador de texto 23">
            <a:extLst>
              <a:ext uri="{FF2B5EF4-FFF2-40B4-BE49-F238E27FC236}">
                <a16:creationId xmlns:a16="http://schemas.microsoft.com/office/drawing/2014/main" id="{152F480B-8BC4-3544-8C8F-84FDC06F7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07301" y="342899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7" name="Marcador de texto 23">
            <a:extLst>
              <a:ext uri="{FF2B5EF4-FFF2-40B4-BE49-F238E27FC236}">
                <a16:creationId xmlns:a16="http://schemas.microsoft.com/office/drawing/2014/main" id="{504AB1C3-BF65-184B-8BDE-6996D116AE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1824" y="4999088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8" name="Marcador de texto 23">
            <a:extLst>
              <a:ext uri="{FF2B5EF4-FFF2-40B4-BE49-F238E27FC236}">
                <a16:creationId xmlns:a16="http://schemas.microsoft.com/office/drawing/2014/main" id="{DDD971FA-0A87-D84E-9552-4918897765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69065" y="339328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251784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9FDCAB1-CE34-F04B-8497-D01A93FEB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1403" y="0"/>
            <a:ext cx="12253403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66" y="1365469"/>
            <a:ext cx="5529372" cy="5474964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057ED180-4E34-FC49-9907-40423C842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0726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191C63A-383C-7A45-8FA6-4192A83AA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46429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71" y="1545526"/>
            <a:ext cx="4229508" cy="4187891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7B6A4833-49EC-4D4C-BDA4-D6415D342B95}"/>
              </a:ext>
            </a:extLst>
          </p:cNvPr>
          <p:cNvGrpSpPr/>
          <p:nvPr userDrawn="1"/>
        </p:nvGrpSpPr>
        <p:grpSpPr>
          <a:xfrm>
            <a:off x="425799" y="399684"/>
            <a:ext cx="3448596" cy="257538"/>
            <a:chOff x="2744788" y="0"/>
            <a:chExt cx="2720976" cy="203200"/>
          </a:xfrm>
          <a:solidFill>
            <a:srgbClr val="363636"/>
          </a:solidFill>
        </p:grpSpPr>
        <p:sp>
          <p:nvSpPr>
            <p:cNvPr id="17" name="Freeform 177">
              <a:extLst>
                <a:ext uri="{FF2B5EF4-FFF2-40B4-BE49-F238E27FC236}">
                  <a16:creationId xmlns:a16="http://schemas.microsoft.com/office/drawing/2014/main" id="{3230F0B4-E3A1-5F48-B6AC-E826B75BE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4788" y="6350"/>
              <a:ext cx="160338" cy="173038"/>
            </a:xfrm>
            <a:custGeom>
              <a:avLst/>
              <a:gdLst>
                <a:gd name="T0" fmla="*/ 24 w 87"/>
                <a:gd name="T1" fmla="*/ 90 h 95"/>
                <a:gd name="T2" fmla="*/ 19 w 87"/>
                <a:gd name="T3" fmla="*/ 94 h 95"/>
                <a:gd name="T4" fmla="*/ 3 w 87"/>
                <a:gd name="T5" fmla="*/ 94 h 95"/>
                <a:gd name="T6" fmla="*/ 1 w 87"/>
                <a:gd name="T7" fmla="*/ 91 h 95"/>
                <a:gd name="T8" fmla="*/ 29 w 87"/>
                <a:gd name="T9" fmla="*/ 4 h 95"/>
                <a:gd name="T10" fmla="*/ 35 w 87"/>
                <a:gd name="T11" fmla="*/ 0 h 95"/>
                <a:gd name="T12" fmla="*/ 53 w 87"/>
                <a:gd name="T13" fmla="*/ 0 h 95"/>
                <a:gd name="T14" fmla="*/ 58 w 87"/>
                <a:gd name="T15" fmla="*/ 5 h 95"/>
                <a:gd name="T16" fmla="*/ 86 w 87"/>
                <a:gd name="T17" fmla="*/ 92 h 95"/>
                <a:gd name="T18" fmla="*/ 84 w 87"/>
                <a:gd name="T19" fmla="*/ 95 h 95"/>
                <a:gd name="T20" fmla="*/ 67 w 87"/>
                <a:gd name="T21" fmla="*/ 95 h 95"/>
                <a:gd name="T22" fmla="*/ 62 w 87"/>
                <a:gd name="T23" fmla="*/ 90 h 95"/>
                <a:gd name="T24" fmla="*/ 57 w 87"/>
                <a:gd name="T25" fmla="*/ 73 h 95"/>
                <a:gd name="T26" fmla="*/ 29 w 87"/>
                <a:gd name="T27" fmla="*/ 73 h 95"/>
                <a:gd name="T28" fmla="*/ 24 w 87"/>
                <a:gd name="T29" fmla="*/ 90 h 95"/>
                <a:gd name="T30" fmla="*/ 49 w 87"/>
                <a:gd name="T31" fmla="*/ 40 h 95"/>
                <a:gd name="T32" fmla="*/ 44 w 87"/>
                <a:gd name="T33" fmla="*/ 23 h 95"/>
                <a:gd name="T34" fmla="*/ 43 w 87"/>
                <a:gd name="T35" fmla="*/ 23 h 95"/>
                <a:gd name="T36" fmla="*/ 39 w 87"/>
                <a:gd name="T37" fmla="*/ 40 h 95"/>
                <a:gd name="T38" fmla="*/ 34 w 87"/>
                <a:gd name="T39" fmla="*/ 56 h 95"/>
                <a:gd name="T40" fmla="*/ 53 w 87"/>
                <a:gd name="T41" fmla="*/ 56 h 95"/>
                <a:gd name="T42" fmla="*/ 49 w 87"/>
                <a:gd name="T43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95">
                  <a:moveTo>
                    <a:pt x="24" y="90"/>
                  </a:moveTo>
                  <a:cubicBezTo>
                    <a:pt x="23" y="93"/>
                    <a:pt x="22" y="94"/>
                    <a:pt x="19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1" y="94"/>
                    <a:pt x="0" y="94"/>
                    <a:pt x="1" y="91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2"/>
                    <a:pt x="31" y="0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57" y="2"/>
                    <a:pt x="58" y="5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7" y="94"/>
                    <a:pt x="86" y="95"/>
                    <a:pt x="84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4" y="95"/>
                    <a:pt x="63" y="93"/>
                    <a:pt x="62" y="90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29" y="73"/>
                    <a:pt x="29" y="73"/>
                    <a:pt x="29" y="73"/>
                  </a:cubicBezTo>
                  <a:lnTo>
                    <a:pt x="24" y="90"/>
                  </a:lnTo>
                  <a:close/>
                  <a:moveTo>
                    <a:pt x="49" y="40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53" y="56"/>
                    <a:pt x="53" y="56"/>
                    <a:pt x="53" y="56"/>
                  </a:cubicBezTo>
                  <a:lnTo>
                    <a:pt x="4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8" name="Freeform 178">
              <a:extLst>
                <a:ext uri="{FF2B5EF4-FFF2-40B4-BE49-F238E27FC236}">
                  <a16:creationId xmlns:a16="http://schemas.microsoft.com/office/drawing/2014/main" id="{6C8D7EB3-4A93-4F42-8C3F-25E2DB189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6" y="49213"/>
              <a:ext cx="196850" cy="133350"/>
            </a:xfrm>
            <a:custGeom>
              <a:avLst/>
              <a:gdLst>
                <a:gd name="T0" fmla="*/ 103 w 107"/>
                <a:gd name="T1" fmla="*/ 72 h 72"/>
                <a:gd name="T2" fmla="*/ 88 w 107"/>
                <a:gd name="T3" fmla="*/ 72 h 72"/>
                <a:gd name="T4" fmla="*/ 85 w 107"/>
                <a:gd name="T5" fmla="*/ 69 h 72"/>
                <a:gd name="T6" fmla="*/ 85 w 107"/>
                <a:gd name="T7" fmla="*/ 32 h 72"/>
                <a:gd name="T8" fmla="*/ 77 w 107"/>
                <a:gd name="T9" fmla="*/ 21 h 72"/>
                <a:gd name="T10" fmla="*/ 64 w 107"/>
                <a:gd name="T11" fmla="*/ 25 h 72"/>
                <a:gd name="T12" fmla="*/ 64 w 107"/>
                <a:gd name="T13" fmla="*/ 69 h 72"/>
                <a:gd name="T14" fmla="*/ 61 w 107"/>
                <a:gd name="T15" fmla="*/ 72 h 72"/>
                <a:gd name="T16" fmla="*/ 45 w 107"/>
                <a:gd name="T17" fmla="*/ 71 h 72"/>
                <a:gd name="T18" fmla="*/ 43 w 107"/>
                <a:gd name="T19" fmla="*/ 68 h 72"/>
                <a:gd name="T20" fmla="*/ 43 w 107"/>
                <a:gd name="T21" fmla="*/ 31 h 72"/>
                <a:gd name="T22" fmla="*/ 35 w 107"/>
                <a:gd name="T23" fmla="*/ 20 h 72"/>
                <a:gd name="T24" fmla="*/ 22 w 107"/>
                <a:gd name="T25" fmla="*/ 24 h 72"/>
                <a:gd name="T26" fmla="*/ 22 w 107"/>
                <a:gd name="T27" fmla="*/ 68 h 72"/>
                <a:gd name="T28" fmla="*/ 19 w 107"/>
                <a:gd name="T29" fmla="*/ 71 h 72"/>
                <a:gd name="T30" fmla="*/ 3 w 107"/>
                <a:gd name="T31" fmla="*/ 71 h 72"/>
                <a:gd name="T32" fmla="*/ 0 w 107"/>
                <a:gd name="T33" fmla="*/ 68 h 72"/>
                <a:gd name="T34" fmla="*/ 1 w 107"/>
                <a:gd name="T35" fmla="*/ 4 h 72"/>
                <a:gd name="T36" fmla="*/ 4 w 107"/>
                <a:gd name="T37" fmla="*/ 1 h 72"/>
                <a:gd name="T38" fmla="*/ 20 w 107"/>
                <a:gd name="T39" fmla="*/ 1 h 72"/>
                <a:gd name="T40" fmla="*/ 23 w 107"/>
                <a:gd name="T41" fmla="*/ 4 h 72"/>
                <a:gd name="T42" fmla="*/ 23 w 107"/>
                <a:gd name="T43" fmla="*/ 8 h 72"/>
                <a:gd name="T44" fmla="*/ 23 w 107"/>
                <a:gd name="T45" fmla="*/ 8 h 72"/>
                <a:gd name="T46" fmla="*/ 44 w 107"/>
                <a:gd name="T47" fmla="*/ 0 h 72"/>
                <a:gd name="T48" fmla="*/ 62 w 107"/>
                <a:gd name="T49" fmla="*/ 10 h 72"/>
                <a:gd name="T50" fmla="*/ 86 w 107"/>
                <a:gd name="T51" fmla="*/ 1 h 72"/>
                <a:gd name="T52" fmla="*/ 107 w 107"/>
                <a:gd name="T53" fmla="*/ 29 h 72"/>
                <a:gd name="T54" fmla="*/ 106 w 107"/>
                <a:gd name="T55" fmla="*/ 69 h 72"/>
                <a:gd name="T56" fmla="*/ 103 w 107"/>
                <a:gd name="T5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72">
                  <a:moveTo>
                    <a:pt x="103" y="72"/>
                  </a:moveTo>
                  <a:cubicBezTo>
                    <a:pt x="88" y="72"/>
                    <a:pt x="88" y="72"/>
                    <a:pt x="88" y="72"/>
                  </a:cubicBezTo>
                  <a:cubicBezTo>
                    <a:pt x="85" y="72"/>
                    <a:pt x="85" y="71"/>
                    <a:pt x="85" y="69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23"/>
                    <a:pt x="82" y="21"/>
                    <a:pt x="77" y="21"/>
                  </a:cubicBezTo>
                  <a:cubicBezTo>
                    <a:pt x="74" y="21"/>
                    <a:pt x="68" y="23"/>
                    <a:pt x="64" y="25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4" y="70"/>
                    <a:pt x="64" y="72"/>
                    <a:pt x="61" y="72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71"/>
                    <a:pt x="42" y="70"/>
                    <a:pt x="43" y="6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23"/>
                    <a:pt x="40" y="20"/>
                    <a:pt x="35" y="20"/>
                  </a:cubicBezTo>
                  <a:cubicBezTo>
                    <a:pt x="32" y="20"/>
                    <a:pt x="26" y="22"/>
                    <a:pt x="22" y="24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1" y="71"/>
                    <a:pt x="19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1" y="71"/>
                    <a:pt x="0" y="70"/>
                    <a:pt x="0" y="68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2" y="1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3" y="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9" y="3"/>
                    <a:pt x="36" y="0"/>
                    <a:pt x="44" y="0"/>
                  </a:cubicBezTo>
                  <a:cubicBezTo>
                    <a:pt x="52" y="0"/>
                    <a:pt x="59" y="3"/>
                    <a:pt x="62" y="10"/>
                  </a:cubicBezTo>
                  <a:cubicBezTo>
                    <a:pt x="69" y="5"/>
                    <a:pt x="77" y="1"/>
                    <a:pt x="86" y="1"/>
                  </a:cubicBezTo>
                  <a:cubicBezTo>
                    <a:pt x="106" y="1"/>
                    <a:pt x="107" y="15"/>
                    <a:pt x="107" y="29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6" y="70"/>
                    <a:pt x="106" y="72"/>
                    <a:pt x="10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9" name="Freeform 179">
              <a:extLst>
                <a:ext uri="{FF2B5EF4-FFF2-40B4-BE49-F238E27FC236}">
                  <a16:creationId xmlns:a16="http://schemas.microsoft.com/office/drawing/2014/main" id="{92040A8F-7180-BC48-9C43-18E030BE8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901" y="50800"/>
              <a:ext cx="133350" cy="134938"/>
            </a:xfrm>
            <a:custGeom>
              <a:avLst/>
              <a:gdLst>
                <a:gd name="T0" fmla="*/ 45 w 73"/>
                <a:gd name="T1" fmla="*/ 63 h 73"/>
                <a:gd name="T2" fmla="*/ 20 w 73"/>
                <a:gd name="T3" fmla="*/ 72 h 73"/>
                <a:gd name="T4" fmla="*/ 0 w 73"/>
                <a:gd name="T5" fmla="*/ 51 h 73"/>
                <a:gd name="T6" fmla="*/ 27 w 73"/>
                <a:gd name="T7" fmla="*/ 28 h 73"/>
                <a:gd name="T8" fmla="*/ 44 w 73"/>
                <a:gd name="T9" fmla="*/ 28 h 73"/>
                <a:gd name="T10" fmla="*/ 44 w 73"/>
                <a:gd name="T11" fmla="*/ 26 h 73"/>
                <a:gd name="T12" fmla="*/ 31 w 73"/>
                <a:gd name="T13" fmla="*/ 18 h 73"/>
                <a:gd name="T14" fmla="*/ 13 w 73"/>
                <a:gd name="T15" fmla="*/ 19 h 73"/>
                <a:gd name="T16" fmla="*/ 7 w 73"/>
                <a:gd name="T17" fmla="*/ 16 h 73"/>
                <a:gd name="T18" fmla="*/ 6 w 73"/>
                <a:gd name="T19" fmla="*/ 9 h 73"/>
                <a:gd name="T20" fmla="*/ 10 w 73"/>
                <a:gd name="T21" fmla="*/ 3 h 73"/>
                <a:gd name="T22" fmla="*/ 35 w 73"/>
                <a:gd name="T23" fmla="*/ 0 h 73"/>
                <a:gd name="T24" fmla="*/ 65 w 73"/>
                <a:gd name="T25" fmla="*/ 27 h 73"/>
                <a:gd name="T26" fmla="*/ 65 w 73"/>
                <a:gd name="T27" fmla="*/ 50 h 73"/>
                <a:gd name="T28" fmla="*/ 70 w 73"/>
                <a:gd name="T29" fmla="*/ 56 h 73"/>
                <a:gd name="T30" fmla="*/ 73 w 73"/>
                <a:gd name="T31" fmla="*/ 59 h 73"/>
                <a:gd name="T32" fmla="*/ 73 w 73"/>
                <a:gd name="T33" fmla="*/ 68 h 73"/>
                <a:gd name="T34" fmla="*/ 69 w 73"/>
                <a:gd name="T35" fmla="*/ 72 h 73"/>
                <a:gd name="T36" fmla="*/ 60 w 73"/>
                <a:gd name="T37" fmla="*/ 73 h 73"/>
                <a:gd name="T38" fmla="*/ 45 w 73"/>
                <a:gd name="T39" fmla="*/ 63 h 73"/>
                <a:gd name="T40" fmla="*/ 43 w 73"/>
                <a:gd name="T41" fmla="*/ 42 h 73"/>
                <a:gd name="T42" fmla="*/ 30 w 73"/>
                <a:gd name="T43" fmla="*/ 42 h 73"/>
                <a:gd name="T44" fmla="*/ 22 w 73"/>
                <a:gd name="T45" fmla="*/ 50 h 73"/>
                <a:gd name="T46" fmla="*/ 28 w 73"/>
                <a:gd name="T47" fmla="*/ 56 h 73"/>
                <a:gd name="T48" fmla="*/ 43 w 73"/>
                <a:gd name="T49" fmla="*/ 52 h 73"/>
                <a:gd name="T50" fmla="*/ 43 w 73"/>
                <a:gd name="T51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73">
                  <a:moveTo>
                    <a:pt x="45" y="63"/>
                  </a:moveTo>
                  <a:cubicBezTo>
                    <a:pt x="38" y="70"/>
                    <a:pt x="27" y="73"/>
                    <a:pt x="20" y="72"/>
                  </a:cubicBezTo>
                  <a:cubicBezTo>
                    <a:pt x="3" y="72"/>
                    <a:pt x="0" y="62"/>
                    <a:pt x="0" y="51"/>
                  </a:cubicBezTo>
                  <a:cubicBezTo>
                    <a:pt x="0" y="34"/>
                    <a:pt x="11" y="28"/>
                    <a:pt x="27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0"/>
                    <a:pt x="42" y="18"/>
                    <a:pt x="31" y="18"/>
                  </a:cubicBezTo>
                  <a:cubicBezTo>
                    <a:pt x="27" y="17"/>
                    <a:pt x="18" y="18"/>
                    <a:pt x="13" y="19"/>
                  </a:cubicBezTo>
                  <a:cubicBezTo>
                    <a:pt x="9" y="19"/>
                    <a:pt x="8" y="19"/>
                    <a:pt x="7" y="1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6"/>
                    <a:pt x="6" y="5"/>
                    <a:pt x="10" y="3"/>
                  </a:cubicBezTo>
                  <a:cubicBezTo>
                    <a:pt x="17" y="1"/>
                    <a:pt x="28" y="0"/>
                    <a:pt x="35" y="0"/>
                  </a:cubicBezTo>
                  <a:cubicBezTo>
                    <a:pt x="62" y="0"/>
                    <a:pt x="65" y="10"/>
                    <a:pt x="65" y="27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6"/>
                    <a:pt x="66" y="56"/>
                    <a:pt x="70" y="56"/>
                  </a:cubicBezTo>
                  <a:cubicBezTo>
                    <a:pt x="72" y="57"/>
                    <a:pt x="73" y="57"/>
                    <a:pt x="73" y="59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3" y="70"/>
                    <a:pt x="71" y="71"/>
                    <a:pt x="69" y="72"/>
                  </a:cubicBezTo>
                  <a:cubicBezTo>
                    <a:pt x="66" y="72"/>
                    <a:pt x="63" y="73"/>
                    <a:pt x="60" y="73"/>
                  </a:cubicBezTo>
                  <a:cubicBezTo>
                    <a:pt x="53" y="72"/>
                    <a:pt x="47" y="71"/>
                    <a:pt x="45" y="63"/>
                  </a:cubicBezTo>
                  <a:close/>
                  <a:moveTo>
                    <a:pt x="43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25" y="42"/>
                    <a:pt x="22" y="44"/>
                    <a:pt x="22" y="50"/>
                  </a:cubicBezTo>
                  <a:cubicBezTo>
                    <a:pt x="22" y="55"/>
                    <a:pt x="23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lnTo>
                    <a:pt x="4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0" name="Freeform 180">
              <a:extLst>
                <a:ext uri="{FF2B5EF4-FFF2-40B4-BE49-F238E27FC236}">
                  <a16:creationId xmlns:a16="http://schemas.microsoft.com/office/drawing/2014/main" id="{91A5F5A4-91A7-D643-978E-B48F700C1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4538" y="0"/>
              <a:ext cx="123825" cy="185738"/>
            </a:xfrm>
            <a:custGeom>
              <a:avLst/>
              <a:gdLst>
                <a:gd name="T0" fmla="*/ 63 w 67"/>
                <a:gd name="T1" fmla="*/ 100 h 101"/>
                <a:gd name="T2" fmla="*/ 47 w 67"/>
                <a:gd name="T3" fmla="*/ 100 h 101"/>
                <a:gd name="T4" fmla="*/ 45 w 67"/>
                <a:gd name="T5" fmla="*/ 97 h 101"/>
                <a:gd name="T6" fmla="*/ 45 w 67"/>
                <a:gd name="T7" fmla="*/ 94 h 101"/>
                <a:gd name="T8" fmla="*/ 44 w 67"/>
                <a:gd name="T9" fmla="*/ 94 h 101"/>
                <a:gd name="T10" fmla="*/ 24 w 67"/>
                <a:gd name="T11" fmla="*/ 101 h 101"/>
                <a:gd name="T12" fmla="*/ 1 w 67"/>
                <a:gd name="T13" fmla="*/ 66 h 101"/>
                <a:gd name="T14" fmla="*/ 30 w 67"/>
                <a:gd name="T15" fmla="*/ 29 h 101"/>
                <a:gd name="T16" fmla="*/ 45 w 67"/>
                <a:gd name="T17" fmla="*/ 31 h 101"/>
                <a:gd name="T18" fmla="*/ 45 w 67"/>
                <a:gd name="T19" fmla="*/ 31 h 101"/>
                <a:gd name="T20" fmla="*/ 45 w 67"/>
                <a:gd name="T21" fmla="*/ 3 h 101"/>
                <a:gd name="T22" fmla="*/ 48 w 67"/>
                <a:gd name="T23" fmla="*/ 0 h 101"/>
                <a:gd name="T24" fmla="*/ 64 w 67"/>
                <a:gd name="T25" fmla="*/ 0 h 101"/>
                <a:gd name="T26" fmla="*/ 67 w 67"/>
                <a:gd name="T27" fmla="*/ 4 h 101"/>
                <a:gd name="T28" fmla="*/ 66 w 67"/>
                <a:gd name="T29" fmla="*/ 98 h 101"/>
                <a:gd name="T30" fmla="*/ 63 w 67"/>
                <a:gd name="T31" fmla="*/ 100 h 101"/>
                <a:gd name="T32" fmla="*/ 45 w 67"/>
                <a:gd name="T33" fmla="*/ 49 h 101"/>
                <a:gd name="T34" fmla="*/ 34 w 67"/>
                <a:gd name="T35" fmla="*/ 47 h 101"/>
                <a:gd name="T36" fmla="*/ 23 w 67"/>
                <a:gd name="T37" fmla="*/ 65 h 101"/>
                <a:gd name="T38" fmla="*/ 31 w 67"/>
                <a:gd name="T39" fmla="*/ 82 h 101"/>
                <a:gd name="T40" fmla="*/ 45 w 67"/>
                <a:gd name="T41" fmla="*/ 78 h 101"/>
                <a:gd name="T42" fmla="*/ 45 w 67"/>
                <a:gd name="T43" fmla="*/ 4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1">
                  <a:moveTo>
                    <a:pt x="63" y="100"/>
                  </a:moveTo>
                  <a:cubicBezTo>
                    <a:pt x="47" y="100"/>
                    <a:pt x="47" y="100"/>
                    <a:pt x="47" y="100"/>
                  </a:cubicBezTo>
                  <a:cubicBezTo>
                    <a:pt x="45" y="100"/>
                    <a:pt x="44" y="99"/>
                    <a:pt x="45" y="97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38" y="98"/>
                    <a:pt x="31" y="101"/>
                    <a:pt x="24" y="101"/>
                  </a:cubicBezTo>
                  <a:cubicBezTo>
                    <a:pt x="5" y="101"/>
                    <a:pt x="0" y="86"/>
                    <a:pt x="1" y="66"/>
                  </a:cubicBezTo>
                  <a:cubicBezTo>
                    <a:pt x="1" y="43"/>
                    <a:pt x="5" y="28"/>
                    <a:pt x="30" y="29"/>
                  </a:cubicBezTo>
                  <a:cubicBezTo>
                    <a:pt x="36" y="29"/>
                    <a:pt x="41" y="3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6" y="0"/>
                    <a:pt x="4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67" y="2"/>
                    <a:pt x="67" y="4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6" y="99"/>
                    <a:pt x="65" y="101"/>
                    <a:pt x="63" y="100"/>
                  </a:cubicBezTo>
                  <a:close/>
                  <a:moveTo>
                    <a:pt x="45" y="49"/>
                  </a:moveTo>
                  <a:cubicBezTo>
                    <a:pt x="40" y="48"/>
                    <a:pt x="37" y="47"/>
                    <a:pt x="34" y="47"/>
                  </a:cubicBezTo>
                  <a:cubicBezTo>
                    <a:pt x="26" y="47"/>
                    <a:pt x="23" y="51"/>
                    <a:pt x="23" y="65"/>
                  </a:cubicBezTo>
                  <a:cubicBezTo>
                    <a:pt x="22" y="79"/>
                    <a:pt x="25" y="82"/>
                    <a:pt x="31" y="82"/>
                  </a:cubicBezTo>
                  <a:cubicBezTo>
                    <a:pt x="35" y="82"/>
                    <a:pt x="41" y="79"/>
                    <a:pt x="45" y="78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1" name="Freeform 181">
              <a:extLst>
                <a:ext uri="{FF2B5EF4-FFF2-40B4-BE49-F238E27FC236}">
                  <a16:creationId xmlns:a16="http://schemas.microsoft.com/office/drawing/2014/main" id="{6D9E3275-FEAB-7944-88C0-0FB18D605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0588" y="53975"/>
              <a:ext cx="119063" cy="133350"/>
            </a:xfrm>
            <a:custGeom>
              <a:avLst/>
              <a:gdLst>
                <a:gd name="T0" fmla="*/ 22 w 65"/>
                <a:gd name="T1" fmla="*/ 42 h 73"/>
                <a:gd name="T2" fmla="*/ 38 w 65"/>
                <a:gd name="T3" fmla="*/ 55 h 73"/>
                <a:gd name="T4" fmla="*/ 54 w 65"/>
                <a:gd name="T5" fmla="*/ 54 h 73"/>
                <a:gd name="T6" fmla="*/ 59 w 65"/>
                <a:gd name="T7" fmla="*/ 57 h 73"/>
                <a:gd name="T8" fmla="*/ 60 w 65"/>
                <a:gd name="T9" fmla="*/ 64 h 73"/>
                <a:gd name="T10" fmla="*/ 56 w 65"/>
                <a:gd name="T11" fmla="*/ 70 h 73"/>
                <a:gd name="T12" fmla="*/ 34 w 65"/>
                <a:gd name="T13" fmla="*/ 73 h 73"/>
                <a:gd name="T14" fmla="*/ 0 w 65"/>
                <a:gd name="T15" fmla="*/ 37 h 73"/>
                <a:gd name="T16" fmla="*/ 33 w 65"/>
                <a:gd name="T17" fmla="*/ 1 h 73"/>
                <a:gd name="T18" fmla="*/ 65 w 65"/>
                <a:gd name="T19" fmla="*/ 33 h 73"/>
                <a:gd name="T20" fmla="*/ 57 w 65"/>
                <a:gd name="T21" fmla="*/ 42 h 73"/>
                <a:gd name="T22" fmla="*/ 22 w 65"/>
                <a:gd name="T23" fmla="*/ 42 h 73"/>
                <a:gd name="T24" fmla="*/ 23 w 65"/>
                <a:gd name="T25" fmla="*/ 29 h 73"/>
                <a:gd name="T26" fmla="*/ 43 w 65"/>
                <a:gd name="T27" fmla="*/ 29 h 73"/>
                <a:gd name="T28" fmla="*/ 33 w 65"/>
                <a:gd name="T29" fmla="*/ 17 h 73"/>
                <a:gd name="T30" fmla="*/ 23 w 65"/>
                <a:gd name="T31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73">
                  <a:moveTo>
                    <a:pt x="22" y="42"/>
                  </a:moveTo>
                  <a:cubicBezTo>
                    <a:pt x="23" y="53"/>
                    <a:pt x="28" y="55"/>
                    <a:pt x="38" y="55"/>
                  </a:cubicBezTo>
                  <a:cubicBezTo>
                    <a:pt x="42" y="55"/>
                    <a:pt x="49" y="55"/>
                    <a:pt x="54" y="54"/>
                  </a:cubicBezTo>
                  <a:cubicBezTo>
                    <a:pt x="58" y="54"/>
                    <a:pt x="58" y="54"/>
                    <a:pt x="59" y="57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7"/>
                    <a:pt x="61" y="69"/>
                    <a:pt x="56" y="70"/>
                  </a:cubicBezTo>
                  <a:cubicBezTo>
                    <a:pt x="51" y="72"/>
                    <a:pt x="40" y="73"/>
                    <a:pt x="34" y="73"/>
                  </a:cubicBezTo>
                  <a:cubicBezTo>
                    <a:pt x="5" y="73"/>
                    <a:pt x="0" y="56"/>
                    <a:pt x="0" y="37"/>
                  </a:cubicBezTo>
                  <a:cubicBezTo>
                    <a:pt x="0" y="24"/>
                    <a:pt x="3" y="0"/>
                    <a:pt x="33" y="1"/>
                  </a:cubicBezTo>
                  <a:cubicBezTo>
                    <a:pt x="60" y="1"/>
                    <a:pt x="65" y="18"/>
                    <a:pt x="65" y="33"/>
                  </a:cubicBezTo>
                  <a:cubicBezTo>
                    <a:pt x="65" y="39"/>
                    <a:pt x="63" y="42"/>
                    <a:pt x="57" y="42"/>
                  </a:cubicBezTo>
                  <a:lnTo>
                    <a:pt x="22" y="42"/>
                  </a:lnTo>
                  <a:close/>
                  <a:moveTo>
                    <a:pt x="23" y="29"/>
                  </a:moveTo>
                  <a:cubicBezTo>
                    <a:pt x="43" y="29"/>
                    <a:pt x="43" y="29"/>
                    <a:pt x="43" y="29"/>
                  </a:cubicBezTo>
                  <a:cubicBezTo>
                    <a:pt x="43" y="23"/>
                    <a:pt x="40" y="17"/>
                    <a:pt x="33" y="17"/>
                  </a:cubicBezTo>
                  <a:cubicBezTo>
                    <a:pt x="26" y="17"/>
                    <a:pt x="23" y="21"/>
                    <a:pt x="2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2" name="Freeform 182">
              <a:extLst>
                <a:ext uri="{FF2B5EF4-FFF2-40B4-BE49-F238E27FC236}">
                  <a16:creationId xmlns:a16="http://schemas.microsoft.com/office/drawing/2014/main" id="{2FE16B0B-0324-784A-BD50-608F9E112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88" y="57150"/>
              <a:ext cx="120650" cy="131763"/>
            </a:xfrm>
            <a:custGeom>
              <a:avLst/>
              <a:gdLst>
                <a:gd name="T0" fmla="*/ 62 w 66"/>
                <a:gd name="T1" fmla="*/ 71 h 72"/>
                <a:gd name="T2" fmla="*/ 47 w 66"/>
                <a:gd name="T3" fmla="*/ 71 h 72"/>
                <a:gd name="T4" fmla="*/ 44 w 66"/>
                <a:gd name="T5" fmla="*/ 68 h 72"/>
                <a:gd name="T6" fmla="*/ 44 w 66"/>
                <a:gd name="T7" fmla="*/ 64 h 72"/>
                <a:gd name="T8" fmla="*/ 44 w 66"/>
                <a:gd name="T9" fmla="*/ 64 h 72"/>
                <a:gd name="T10" fmla="*/ 21 w 66"/>
                <a:gd name="T11" fmla="*/ 72 h 72"/>
                <a:gd name="T12" fmla="*/ 0 w 66"/>
                <a:gd name="T13" fmla="*/ 44 h 72"/>
                <a:gd name="T14" fmla="*/ 1 w 66"/>
                <a:gd name="T15" fmla="*/ 4 h 72"/>
                <a:gd name="T16" fmla="*/ 4 w 66"/>
                <a:gd name="T17" fmla="*/ 0 h 72"/>
                <a:gd name="T18" fmla="*/ 19 w 66"/>
                <a:gd name="T19" fmla="*/ 1 h 72"/>
                <a:gd name="T20" fmla="*/ 22 w 66"/>
                <a:gd name="T21" fmla="*/ 4 h 72"/>
                <a:gd name="T22" fmla="*/ 22 w 66"/>
                <a:gd name="T23" fmla="*/ 41 h 72"/>
                <a:gd name="T24" fmla="*/ 31 w 66"/>
                <a:gd name="T25" fmla="*/ 52 h 72"/>
                <a:gd name="T26" fmla="*/ 44 w 66"/>
                <a:gd name="T27" fmla="*/ 48 h 72"/>
                <a:gd name="T28" fmla="*/ 44 w 66"/>
                <a:gd name="T29" fmla="*/ 4 h 72"/>
                <a:gd name="T30" fmla="*/ 47 w 66"/>
                <a:gd name="T31" fmla="*/ 1 h 72"/>
                <a:gd name="T32" fmla="*/ 63 w 66"/>
                <a:gd name="T33" fmla="*/ 1 h 72"/>
                <a:gd name="T34" fmla="*/ 66 w 66"/>
                <a:gd name="T35" fmla="*/ 4 h 72"/>
                <a:gd name="T36" fmla="*/ 66 w 66"/>
                <a:gd name="T37" fmla="*/ 68 h 72"/>
                <a:gd name="T38" fmla="*/ 62 w 66"/>
                <a:gd name="T39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2">
                  <a:moveTo>
                    <a:pt x="62" y="71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44" y="71"/>
                    <a:pt x="44" y="69"/>
                    <a:pt x="44" y="68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37" y="69"/>
                    <a:pt x="28" y="72"/>
                    <a:pt x="21" y="72"/>
                  </a:cubicBezTo>
                  <a:cubicBezTo>
                    <a:pt x="1" y="71"/>
                    <a:pt x="0" y="59"/>
                    <a:pt x="0" y="4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1" y="0"/>
                    <a:pt x="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2" y="1"/>
                    <a:pt x="22" y="2"/>
                    <a:pt x="22" y="4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8"/>
                    <a:pt x="24" y="52"/>
                    <a:pt x="31" y="52"/>
                  </a:cubicBezTo>
                  <a:cubicBezTo>
                    <a:pt x="35" y="52"/>
                    <a:pt x="41" y="49"/>
                    <a:pt x="44" y="4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5" y="1"/>
                    <a:pt x="47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5" y="1"/>
                    <a:pt x="66" y="2"/>
                    <a:pt x="66" y="4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6" y="70"/>
                    <a:pt x="65" y="71"/>
                    <a:pt x="6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3" name="Freeform 183">
              <a:extLst>
                <a:ext uri="{FF2B5EF4-FFF2-40B4-BE49-F238E27FC236}">
                  <a16:creationId xmlns:a16="http://schemas.microsoft.com/office/drawing/2014/main" id="{4F445083-05D7-F141-BD2D-8690CDBB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7150"/>
              <a:ext cx="109538" cy="133350"/>
            </a:xfrm>
            <a:custGeom>
              <a:avLst/>
              <a:gdLst>
                <a:gd name="T0" fmla="*/ 28 w 60"/>
                <a:gd name="T1" fmla="*/ 73 h 73"/>
                <a:gd name="T2" fmla="*/ 6 w 60"/>
                <a:gd name="T3" fmla="*/ 69 h 73"/>
                <a:gd name="T4" fmla="*/ 1 w 60"/>
                <a:gd name="T5" fmla="*/ 62 h 73"/>
                <a:gd name="T6" fmla="*/ 3 w 60"/>
                <a:gd name="T7" fmla="*/ 56 h 73"/>
                <a:gd name="T8" fmla="*/ 7 w 60"/>
                <a:gd name="T9" fmla="*/ 53 h 73"/>
                <a:gd name="T10" fmla="*/ 28 w 60"/>
                <a:gd name="T11" fmla="*/ 55 h 73"/>
                <a:gd name="T12" fmla="*/ 38 w 60"/>
                <a:gd name="T13" fmla="*/ 50 h 73"/>
                <a:gd name="T14" fmla="*/ 30 w 60"/>
                <a:gd name="T15" fmla="*/ 44 h 73"/>
                <a:gd name="T16" fmla="*/ 2 w 60"/>
                <a:gd name="T17" fmla="*/ 22 h 73"/>
                <a:gd name="T18" fmla="*/ 31 w 60"/>
                <a:gd name="T19" fmla="*/ 0 h 73"/>
                <a:gd name="T20" fmla="*/ 53 w 60"/>
                <a:gd name="T21" fmla="*/ 3 h 73"/>
                <a:gd name="T22" fmla="*/ 58 w 60"/>
                <a:gd name="T23" fmla="*/ 9 h 73"/>
                <a:gd name="T24" fmla="*/ 56 w 60"/>
                <a:gd name="T25" fmla="*/ 16 h 73"/>
                <a:gd name="T26" fmla="*/ 52 w 60"/>
                <a:gd name="T27" fmla="*/ 19 h 73"/>
                <a:gd name="T28" fmla="*/ 32 w 60"/>
                <a:gd name="T29" fmla="*/ 17 h 73"/>
                <a:gd name="T30" fmla="*/ 24 w 60"/>
                <a:gd name="T31" fmla="*/ 22 h 73"/>
                <a:gd name="T32" fmla="*/ 32 w 60"/>
                <a:gd name="T33" fmla="*/ 27 h 73"/>
                <a:gd name="T34" fmla="*/ 60 w 60"/>
                <a:gd name="T35" fmla="*/ 49 h 73"/>
                <a:gd name="T36" fmla="*/ 28 w 6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73">
                  <a:moveTo>
                    <a:pt x="28" y="73"/>
                  </a:moveTo>
                  <a:cubicBezTo>
                    <a:pt x="21" y="73"/>
                    <a:pt x="12" y="71"/>
                    <a:pt x="6" y="69"/>
                  </a:cubicBezTo>
                  <a:cubicBezTo>
                    <a:pt x="1" y="68"/>
                    <a:pt x="0" y="66"/>
                    <a:pt x="1" y="6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3"/>
                    <a:pt x="4" y="53"/>
                    <a:pt x="7" y="53"/>
                  </a:cubicBezTo>
                  <a:cubicBezTo>
                    <a:pt x="14" y="54"/>
                    <a:pt x="23" y="55"/>
                    <a:pt x="28" y="55"/>
                  </a:cubicBezTo>
                  <a:cubicBezTo>
                    <a:pt x="35" y="55"/>
                    <a:pt x="38" y="54"/>
                    <a:pt x="38" y="50"/>
                  </a:cubicBezTo>
                  <a:cubicBezTo>
                    <a:pt x="38" y="46"/>
                    <a:pt x="36" y="45"/>
                    <a:pt x="30" y="44"/>
                  </a:cubicBezTo>
                  <a:cubicBezTo>
                    <a:pt x="14" y="42"/>
                    <a:pt x="2" y="39"/>
                    <a:pt x="2" y="22"/>
                  </a:cubicBezTo>
                  <a:cubicBezTo>
                    <a:pt x="2" y="7"/>
                    <a:pt x="14" y="0"/>
                    <a:pt x="31" y="0"/>
                  </a:cubicBezTo>
                  <a:cubicBezTo>
                    <a:pt x="37" y="0"/>
                    <a:pt x="47" y="1"/>
                    <a:pt x="53" y="3"/>
                  </a:cubicBezTo>
                  <a:cubicBezTo>
                    <a:pt x="57" y="5"/>
                    <a:pt x="59" y="6"/>
                    <a:pt x="58" y="9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9"/>
                    <a:pt x="55" y="19"/>
                    <a:pt x="52" y="19"/>
                  </a:cubicBezTo>
                  <a:cubicBezTo>
                    <a:pt x="46" y="18"/>
                    <a:pt x="36" y="17"/>
                    <a:pt x="32" y="17"/>
                  </a:cubicBezTo>
                  <a:cubicBezTo>
                    <a:pt x="25" y="17"/>
                    <a:pt x="24" y="19"/>
                    <a:pt x="24" y="22"/>
                  </a:cubicBezTo>
                  <a:cubicBezTo>
                    <a:pt x="24" y="25"/>
                    <a:pt x="27" y="26"/>
                    <a:pt x="32" y="27"/>
                  </a:cubicBezTo>
                  <a:cubicBezTo>
                    <a:pt x="47" y="29"/>
                    <a:pt x="60" y="32"/>
                    <a:pt x="60" y="49"/>
                  </a:cubicBezTo>
                  <a:cubicBezTo>
                    <a:pt x="60" y="67"/>
                    <a:pt x="44" y="73"/>
                    <a:pt x="2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4" name="Freeform 184">
              <a:extLst>
                <a:ext uri="{FF2B5EF4-FFF2-40B4-BE49-F238E27FC236}">
                  <a16:creationId xmlns:a16="http://schemas.microsoft.com/office/drawing/2014/main" id="{3D1E18BE-F78E-804A-89BB-BE6ADC833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1601" y="15875"/>
              <a:ext cx="128588" cy="174625"/>
            </a:xfrm>
            <a:custGeom>
              <a:avLst/>
              <a:gdLst>
                <a:gd name="T0" fmla="*/ 63 w 70"/>
                <a:gd name="T1" fmla="*/ 95 h 95"/>
                <a:gd name="T2" fmla="*/ 61 w 70"/>
                <a:gd name="T3" fmla="*/ 93 h 95"/>
                <a:gd name="T4" fmla="*/ 54 w 70"/>
                <a:gd name="T5" fmla="*/ 69 h 95"/>
                <a:gd name="T6" fmla="*/ 16 w 70"/>
                <a:gd name="T7" fmla="*/ 68 h 95"/>
                <a:gd name="T8" fmla="*/ 8 w 70"/>
                <a:gd name="T9" fmla="*/ 92 h 95"/>
                <a:gd name="T10" fmla="*/ 5 w 70"/>
                <a:gd name="T11" fmla="*/ 94 h 95"/>
                <a:gd name="T12" fmla="*/ 1 w 70"/>
                <a:gd name="T13" fmla="*/ 94 h 95"/>
                <a:gd name="T14" fmla="*/ 1 w 70"/>
                <a:gd name="T15" fmla="*/ 92 h 95"/>
                <a:gd name="T16" fmla="*/ 31 w 70"/>
                <a:gd name="T17" fmla="*/ 2 h 95"/>
                <a:gd name="T18" fmla="*/ 33 w 70"/>
                <a:gd name="T19" fmla="*/ 0 h 95"/>
                <a:gd name="T20" fmla="*/ 39 w 70"/>
                <a:gd name="T21" fmla="*/ 0 h 95"/>
                <a:gd name="T22" fmla="*/ 41 w 70"/>
                <a:gd name="T23" fmla="*/ 2 h 95"/>
                <a:gd name="T24" fmla="*/ 70 w 70"/>
                <a:gd name="T25" fmla="*/ 93 h 95"/>
                <a:gd name="T26" fmla="*/ 69 w 70"/>
                <a:gd name="T27" fmla="*/ 95 h 95"/>
                <a:gd name="T28" fmla="*/ 63 w 70"/>
                <a:gd name="T29" fmla="*/ 95 h 95"/>
                <a:gd name="T30" fmla="*/ 40 w 70"/>
                <a:gd name="T31" fmla="*/ 22 h 95"/>
                <a:gd name="T32" fmla="*/ 36 w 70"/>
                <a:gd name="T33" fmla="*/ 8 h 95"/>
                <a:gd name="T34" fmla="*/ 36 w 70"/>
                <a:gd name="T35" fmla="*/ 8 h 95"/>
                <a:gd name="T36" fmla="*/ 31 w 70"/>
                <a:gd name="T37" fmla="*/ 21 h 95"/>
                <a:gd name="T38" fmla="*/ 19 w 70"/>
                <a:gd name="T39" fmla="*/ 61 h 95"/>
                <a:gd name="T40" fmla="*/ 52 w 70"/>
                <a:gd name="T41" fmla="*/ 61 h 95"/>
                <a:gd name="T42" fmla="*/ 40 w 70"/>
                <a:gd name="T4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95">
                  <a:moveTo>
                    <a:pt x="63" y="95"/>
                  </a:moveTo>
                  <a:cubicBezTo>
                    <a:pt x="62" y="95"/>
                    <a:pt x="62" y="94"/>
                    <a:pt x="61" y="93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7" y="94"/>
                    <a:pt x="5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94"/>
                    <a:pt x="0" y="94"/>
                    <a:pt x="1" y="9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1"/>
                    <a:pt x="41" y="2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0" y="94"/>
                    <a:pt x="70" y="95"/>
                    <a:pt x="69" y="95"/>
                  </a:cubicBezTo>
                  <a:lnTo>
                    <a:pt x="63" y="95"/>
                  </a:lnTo>
                  <a:close/>
                  <a:moveTo>
                    <a:pt x="40" y="22"/>
                  </a:moveTo>
                  <a:cubicBezTo>
                    <a:pt x="36" y="10"/>
                    <a:pt x="37" y="13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2"/>
                    <a:pt x="35" y="10"/>
                    <a:pt x="31" y="2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52" y="61"/>
                    <a:pt x="52" y="61"/>
                    <a:pt x="52" y="61"/>
                  </a:cubicBezTo>
                  <a:lnTo>
                    <a:pt x="4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5" name="Freeform 185">
              <a:extLst>
                <a:ext uri="{FF2B5EF4-FFF2-40B4-BE49-F238E27FC236}">
                  <a16:creationId xmlns:a16="http://schemas.microsoft.com/office/drawing/2014/main" id="{844142CB-8BE1-F049-A8E8-F23E1B524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23813"/>
              <a:ext cx="15875" cy="166688"/>
            </a:xfrm>
            <a:custGeom>
              <a:avLst/>
              <a:gdLst>
                <a:gd name="T0" fmla="*/ 5 w 9"/>
                <a:gd name="T1" fmla="*/ 10 h 91"/>
                <a:gd name="T2" fmla="*/ 0 w 9"/>
                <a:gd name="T3" fmla="*/ 5 h 91"/>
                <a:gd name="T4" fmla="*/ 5 w 9"/>
                <a:gd name="T5" fmla="*/ 0 h 91"/>
                <a:gd name="T6" fmla="*/ 9 w 9"/>
                <a:gd name="T7" fmla="*/ 5 h 91"/>
                <a:gd name="T8" fmla="*/ 5 w 9"/>
                <a:gd name="T9" fmla="*/ 10 h 91"/>
                <a:gd name="T10" fmla="*/ 3 w 9"/>
                <a:gd name="T11" fmla="*/ 22 h 91"/>
                <a:gd name="T12" fmla="*/ 6 w 9"/>
                <a:gd name="T13" fmla="*/ 22 h 91"/>
                <a:gd name="T14" fmla="*/ 8 w 9"/>
                <a:gd name="T15" fmla="*/ 24 h 91"/>
                <a:gd name="T16" fmla="*/ 7 w 9"/>
                <a:gd name="T17" fmla="*/ 89 h 91"/>
                <a:gd name="T18" fmla="*/ 6 w 9"/>
                <a:gd name="T19" fmla="*/ 91 h 91"/>
                <a:gd name="T20" fmla="*/ 2 w 9"/>
                <a:gd name="T21" fmla="*/ 91 h 91"/>
                <a:gd name="T22" fmla="*/ 0 w 9"/>
                <a:gd name="T23" fmla="*/ 89 h 91"/>
                <a:gd name="T24" fmla="*/ 1 w 9"/>
                <a:gd name="T25" fmla="*/ 24 h 91"/>
                <a:gd name="T26" fmla="*/ 3 w 9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1">
                  <a:moveTo>
                    <a:pt x="5" y="10"/>
                  </a:moveTo>
                  <a:cubicBezTo>
                    <a:pt x="0" y="10"/>
                    <a:pt x="0" y="8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9" y="2"/>
                    <a:pt x="9" y="5"/>
                  </a:cubicBezTo>
                  <a:cubicBezTo>
                    <a:pt x="9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4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1"/>
                    <a:pt x="6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1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6" name="Freeform 186">
              <a:extLst>
                <a:ext uri="{FF2B5EF4-FFF2-40B4-BE49-F238E27FC236}">
                  <a16:creationId xmlns:a16="http://schemas.microsoft.com/office/drawing/2014/main" id="{2019001B-7E86-6C41-8235-E2B47F355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61913"/>
              <a:ext cx="50800" cy="128588"/>
            </a:xfrm>
            <a:custGeom>
              <a:avLst/>
              <a:gdLst>
                <a:gd name="T0" fmla="*/ 8 w 28"/>
                <a:gd name="T1" fmla="*/ 15 h 70"/>
                <a:gd name="T2" fmla="*/ 7 w 28"/>
                <a:gd name="T3" fmla="*/ 68 h 70"/>
                <a:gd name="T4" fmla="*/ 5 w 28"/>
                <a:gd name="T5" fmla="*/ 70 h 70"/>
                <a:gd name="T6" fmla="*/ 1 w 28"/>
                <a:gd name="T7" fmla="*/ 70 h 70"/>
                <a:gd name="T8" fmla="*/ 0 w 28"/>
                <a:gd name="T9" fmla="*/ 68 h 70"/>
                <a:gd name="T10" fmla="*/ 0 w 28"/>
                <a:gd name="T11" fmla="*/ 3 h 70"/>
                <a:gd name="T12" fmla="*/ 2 w 28"/>
                <a:gd name="T13" fmla="*/ 1 h 70"/>
                <a:gd name="T14" fmla="*/ 6 w 28"/>
                <a:gd name="T15" fmla="*/ 1 h 70"/>
                <a:gd name="T16" fmla="*/ 8 w 28"/>
                <a:gd name="T17" fmla="*/ 3 h 70"/>
                <a:gd name="T18" fmla="*/ 8 w 28"/>
                <a:gd name="T19" fmla="*/ 9 h 70"/>
                <a:gd name="T20" fmla="*/ 26 w 28"/>
                <a:gd name="T21" fmla="*/ 1 h 70"/>
                <a:gd name="T22" fmla="*/ 27 w 28"/>
                <a:gd name="T23" fmla="*/ 2 h 70"/>
                <a:gd name="T24" fmla="*/ 28 w 28"/>
                <a:gd name="T25" fmla="*/ 6 h 70"/>
                <a:gd name="T26" fmla="*/ 27 w 28"/>
                <a:gd name="T27" fmla="*/ 8 h 70"/>
                <a:gd name="T28" fmla="*/ 8 w 28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70">
                  <a:moveTo>
                    <a:pt x="8" y="15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70"/>
                    <a:pt x="7" y="70"/>
                    <a:pt x="5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1" y="7"/>
                    <a:pt x="19" y="2"/>
                    <a:pt x="26" y="1"/>
                  </a:cubicBezTo>
                  <a:cubicBezTo>
                    <a:pt x="27" y="0"/>
                    <a:pt x="27" y="1"/>
                    <a:pt x="27" y="2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19" y="10"/>
                    <a:pt x="11" y="14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7" name="Freeform 187">
              <a:extLst>
                <a:ext uri="{FF2B5EF4-FFF2-40B4-BE49-F238E27FC236}">
                  <a16:creationId xmlns:a16="http://schemas.microsoft.com/office/drawing/2014/main" id="{859A26E6-F421-9A43-9EAF-C96803F7F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9525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1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8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7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93"/>
                    <a:pt x="9" y="93"/>
                    <a:pt x="14" y="93"/>
                  </a:cubicBezTo>
                  <a:cubicBezTo>
                    <a:pt x="16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8" name="Freeform 188">
              <a:extLst>
                <a:ext uri="{FF2B5EF4-FFF2-40B4-BE49-F238E27FC236}">
                  <a16:creationId xmlns:a16="http://schemas.microsoft.com/office/drawing/2014/main" id="{B06D42D0-D16D-1942-9B76-180930526C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8" y="25400"/>
              <a:ext cx="17463" cy="168275"/>
            </a:xfrm>
            <a:custGeom>
              <a:avLst/>
              <a:gdLst>
                <a:gd name="T0" fmla="*/ 5 w 10"/>
                <a:gd name="T1" fmla="*/ 10 h 91"/>
                <a:gd name="T2" fmla="*/ 0 w 10"/>
                <a:gd name="T3" fmla="*/ 5 h 91"/>
                <a:gd name="T4" fmla="*/ 5 w 10"/>
                <a:gd name="T5" fmla="*/ 0 h 91"/>
                <a:gd name="T6" fmla="*/ 10 w 10"/>
                <a:gd name="T7" fmla="*/ 5 h 91"/>
                <a:gd name="T8" fmla="*/ 5 w 10"/>
                <a:gd name="T9" fmla="*/ 10 h 91"/>
                <a:gd name="T10" fmla="*/ 3 w 10"/>
                <a:gd name="T11" fmla="*/ 22 h 91"/>
                <a:gd name="T12" fmla="*/ 7 w 10"/>
                <a:gd name="T13" fmla="*/ 22 h 91"/>
                <a:gd name="T14" fmla="*/ 9 w 10"/>
                <a:gd name="T15" fmla="*/ 24 h 91"/>
                <a:gd name="T16" fmla="*/ 8 w 10"/>
                <a:gd name="T17" fmla="*/ 89 h 91"/>
                <a:gd name="T18" fmla="*/ 6 w 10"/>
                <a:gd name="T19" fmla="*/ 91 h 91"/>
                <a:gd name="T20" fmla="*/ 3 w 10"/>
                <a:gd name="T21" fmla="*/ 91 h 91"/>
                <a:gd name="T22" fmla="*/ 0 w 10"/>
                <a:gd name="T23" fmla="*/ 89 h 91"/>
                <a:gd name="T24" fmla="*/ 1 w 10"/>
                <a:gd name="T25" fmla="*/ 24 h 91"/>
                <a:gd name="T26" fmla="*/ 3 w 10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91">
                  <a:moveTo>
                    <a:pt x="5" y="10"/>
                  </a:moveTo>
                  <a:cubicBezTo>
                    <a:pt x="1" y="10"/>
                    <a:pt x="0" y="7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10" y="2"/>
                    <a:pt x="10" y="5"/>
                  </a:cubicBezTo>
                  <a:cubicBezTo>
                    <a:pt x="10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9" y="22"/>
                    <a:pt x="9" y="24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1"/>
                    <a:pt x="6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2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9" name="Freeform 189">
              <a:extLst>
                <a:ext uri="{FF2B5EF4-FFF2-40B4-BE49-F238E27FC236}">
                  <a16:creationId xmlns:a16="http://schemas.microsoft.com/office/drawing/2014/main" id="{0E0F7A70-A5BE-F54E-BB1C-B9B2AD7DE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65088"/>
              <a:ext cx="98425" cy="128588"/>
            </a:xfrm>
            <a:custGeom>
              <a:avLst/>
              <a:gdLst>
                <a:gd name="T0" fmla="*/ 34 w 54"/>
                <a:gd name="T1" fmla="*/ 7 h 70"/>
                <a:gd name="T2" fmla="*/ 8 w 54"/>
                <a:gd name="T3" fmla="*/ 15 h 70"/>
                <a:gd name="T4" fmla="*/ 8 w 54"/>
                <a:gd name="T5" fmla="*/ 68 h 70"/>
                <a:gd name="T6" fmla="*/ 6 w 54"/>
                <a:gd name="T7" fmla="*/ 70 h 70"/>
                <a:gd name="T8" fmla="*/ 2 w 54"/>
                <a:gd name="T9" fmla="*/ 70 h 70"/>
                <a:gd name="T10" fmla="*/ 0 w 54"/>
                <a:gd name="T11" fmla="*/ 68 h 70"/>
                <a:gd name="T12" fmla="*/ 1 w 54"/>
                <a:gd name="T13" fmla="*/ 3 h 70"/>
                <a:gd name="T14" fmla="*/ 3 w 54"/>
                <a:gd name="T15" fmla="*/ 1 h 70"/>
                <a:gd name="T16" fmla="*/ 6 w 54"/>
                <a:gd name="T17" fmla="*/ 1 h 70"/>
                <a:gd name="T18" fmla="*/ 8 w 54"/>
                <a:gd name="T19" fmla="*/ 3 h 70"/>
                <a:gd name="T20" fmla="*/ 8 w 54"/>
                <a:gd name="T21" fmla="*/ 9 h 70"/>
                <a:gd name="T22" fmla="*/ 35 w 54"/>
                <a:gd name="T23" fmla="*/ 0 h 70"/>
                <a:gd name="T24" fmla="*/ 54 w 54"/>
                <a:gd name="T25" fmla="*/ 25 h 70"/>
                <a:gd name="T26" fmla="*/ 54 w 54"/>
                <a:gd name="T27" fmla="*/ 68 h 70"/>
                <a:gd name="T28" fmla="*/ 52 w 54"/>
                <a:gd name="T29" fmla="*/ 70 h 70"/>
                <a:gd name="T30" fmla="*/ 48 w 54"/>
                <a:gd name="T31" fmla="*/ 70 h 70"/>
                <a:gd name="T32" fmla="*/ 46 w 54"/>
                <a:gd name="T33" fmla="*/ 68 h 70"/>
                <a:gd name="T34" fmla="*/ 47 w 54"/>
                <a:gd name="T35" fmla="*/ 27 h 70"/>
                <a:gd name="T36" fmla="*/ 34 w 54"/>
                <a:gd name="T3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70">
                  <a:moveTo>
                    <a:pt x="34" y="7"/>
                  </a:moveTo>
                  <a:cubicBezTo>
                    <a:pt x="26" y="7"/>
                    <a:pt x="12" y="13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7"/>
                    <a:pt x="24" y="0"/>
                    <a:pt x="35" y="0"/>
                  </a:cubicBezTo>
                  <a:cubicBezTo>
                    <a:pt x="52" y="0"/>
                    <a:pt x="54" y="10"/>
                    <a:pt x="54" y="25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70"/>
                    <a:pt x="53" y="70"/>
                    <a:pt x="52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7" y="70"/>
                    <a:pt x="46" y="70"/>
                    <a:pt x="46" y="6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11"/>
                    <a:pt x="45" y="7"/>
                    <a:pt x="3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0" name="Freeform 190">
              <a:extLst>
                <a:ext uri="{FF2B5EF4-FFF2-40B4-BE49-F238E27FC236}">
                  <a16:creationId xmlns:a16="http://schemas.microsoft.com/office/drawing/2014/main" id="{3135DEAD-07D8-9E48-8642-9F7A0EDD2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2776" y="65088"/>
              <a:ext cx="101600" cy="131763"/>
            </a:xfrm>
            <a:custGeom>
              <a:avLst/>
              <a:gdLst>
                <a:gd name="T0" fmla="*/ 56 w 56"/>
                <a:gd name="T1" fmla="*/ 32 h 72"/>
                <a:gd name="T2" fmla="*/ 50 w 56"/>
                <a:gd name="T3" fmla="*/ 39 h 72"/>
                <a:gd name="T4" fmla="*/ 8 w 56"/>
                <a:gd name="T5" fmla="*/ 38 h 72"/>
                <a:gd name="T6" fmla="*/ 28 w 56"/>
                <a:gd name="T7" fmla="*/ 65 h 72"/>
                <a:gd name="T8" fmla="*/ 50 w 56"/>
                <a:gd name="T9" fmla="*/ 63 h 72"/>
                <a:gd name="T10" fmla="*/ 51 w 56"/>
                <a:gd name="T11" fmla="*/ 64 h 72"/>
                <a:gd name="T12" fmla="*/ 52 w 56"/>
                <a:gd name="T13" fmla="*/ 66 h 72"/>
                <a:gd name="T14" fmla="*/ 50 w 56"/>
                <a:gd name="T15" fmla="*/ 69 h 72"/>
                <a:gd name="T16" fmla="*/ 27 w 56"/>
                <a:gd name="T17" fmla="*/ 72 h 72"/>
                <a:gd name="T18" fmla="*/ 0 w 56"/>
                <a:gd name="T19" fmla="*/ 36 h 72"/>
                <a:gd name="T20" fmla="*/ 28 w 56"/>
                <a:gd name="T21" fmla="*/ 0 h 72"/>
                <a:gd name="T22" fmla="*/ 56 w 56"/>
                <a:gd name="T23" fmla="*/ 32 h 72"/>
                <a:gd name="T24" fmla="*/ 8 w 56"/>
                <a:gd name="T25" fmla="*/ 32 h 72"/>
                <a:gd name="T26" fmla="*/ 48 w 56"/>
                <a:gd name="T27" fmla="*/ 32 h 72"/>
                <a:gd name="T28" fmla="*/ 28 w 56"/>
                <a:gd name="T29" fmla="*/ 7 h 72"/>
                <a:gd name="T30" fmla="*/ 8 w 56"/>
                <a:gd name="T3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72">
                  <a:moveTo>
                    <a:pt x="56" y="32"/>
                  </a:moveTo>
                  <a:cubicBezTo>
                    <a:pt x="56" y="36"/>
                    <a:pt x="55" y="39"/>
                    <a:pt x="50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57"/>
                    <a:pt x="11" y="64"/>
                    <a:pt x="28" y="65"/>
                  </a:cubicBezTo>
                  <a:cubicBezTo>
                    <a:pt x="33" y="65"/>
                    <a:pt x="45" y="63"/>
                    <a:pt x="50" y="63"/>
                  </a:cubicBezTo>
                  <a:cubicBezTo>
                    <a:pt x="51" y="63"/>
                    <a:pt x="51" y="63"/>
                    <a:pt x="51" y="6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7"/>
                    <a:pt x="52" y="68"/>
                    <a:pt x="50" y="69"/>
                  </a:cubicBezTo>
                  <a:cubicBezTo>
                    <a:pt x="46" y="70"/>
                    <a:pt x="34" y="72"/>
                    <a:pt x="27" y="72"/>
                  </a:cubicBezTo>
                  <a:cubicBezTo>
                    <a:pt x="2" y="72"/>
                    <a:pt x="0" y="55"/>
                    <a:pt x="0" y="36"/>
                  </a:cubicBezTo>
                  <a:cubicBezTo>
                    <a:pt x="0" y="19"/>
                    <a:pt x="2" y="0"/>
                    <a:pt x="28" y="0"/>
                  </a:cubicBezTo>
                  <a:cubicBezTo>
                    <a:pt x="52" y="1"/>
                    <a:pt x="56" y="16"/>
                    <a:pt x="56" y="32"/>
                  </a:cubicBezTo>
                  <a:close/>
                  <a:moveTo>
                    <a:pt x="8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20"/>
                    <a:pt x="46" y="8"/>
                    <a:pt x="28" y="7"/>
                  </a:cubicBezTo>
                  <a:cubicBezTo>
                    <a:pt x="11" y="7"/>
                    <a:pt x="9" y="16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1" name="Freeform 191">
              <a:extLst>
                <a:ext uri="{FF2B5EF4-FFF2-40B4-BE49-F238E27FC236}">
                  <a16:creationId xmlns:a16="http://schemas.microsoft.com/office/drawing/2014/main" id="{2DACCFA5-205A-3049-B1E5-386358733A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23813"/>
              <a:ext cx="106363" cy="173038"/>
            </a:xfrm>
            <a:custGeom>
              <a:avLst/>
              <a:gdLst>
                <a:gd name="T0" fmla="*/ 30 w 58"/>
                <a:gd name="T1" fmla="*/ 54 h 94"/>
                <a:gd name="T2" fmla="*/ 9 w 58"/>
                <a:gd name="T3" fmla="*/ 54 h 94"/>
                <a:gd name="T4" fmla="*/ 8 w 58"/>
                <a:gd name="T5" fmla="*/ 92 h 94"/>
                <a:gd name="T6" fmla="*/ 6 w 58"/>
                <a:gd name="T7" fmla="*/ 94 h 94"/>
                <a:gd name="T8" fmla="*/ 2 w 58"/>
                <a:gd name="T9" fmla="*/ 94 h 94"/>
                <a:gd name="T10" fmla="*/ 0 w 58"/>
                <a:gd name="T11" fmla="*/ 91 h 94"/>
                <a:gd name="T12" fmla="*/ 1 w 58"/>
                <a:gd name="T13" fmla="*/ 1 h 94"/>
                <a:gd name="T14" fmla="*/ 3 w 58"/>
                <a:gd name="T15" fmla="*/ 0 h 94"/>
                <a:gd name="T16" fmla="*/ 30 w 58"/>
                <a:gd name="T17" fmla="*/ 0 h 94"/>
                <a:gd name="T18" fmla="*/ 58 w 58"/>
                <a:gd name="T19" fmla="*/ 27 h 94"/>
                <a:gd name="T20" fmla="*/ 30 w 58"/>
                <a:gd name="T21" fmla="*/ 54 h 94"/>
                <a:gd name="T22" fmla="*/ 28 w 58"/>
                <a:gd name="T23" fmla="*/ 7 h 94"/>
                <a:gd name="T24" fmla="*/ 9 w 58"/>
                <a:gd name="T25" fmla="*/ 7 h 94"/>
                <a:gd name="T26" fmla="*/ 9 w 58"/>
                <a:gd name="T27" fmla="*/ 47 h 94"/>
                <a:gd name="T28" fmla="*/ 30 w 58"/>
                <a:gd name="T29" fmla="*/ 48 h 94"/>
                <a:gd name="T30" fmla="*/ 49 w 58"/>
                <a:gd name="T31" fmla="*/ 27 h 94"/>
                <a:gd name="T32" fmla="*/ 28 w 58"/>
                <a:gd name="T33" fmla="*/ 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94">
                  <a:moveTo>
                    <a:pt x="30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4"/>
                    <a:pt x="6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3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8" y="9"/>
                    <a:pt x="58" y="27"/>
                  </a:cubicBezTo>
                  <a:cubicBezTo>
                    <a:pt x="57" y="40"/>
                    <a:pt x="49" y="55"/>
                    <a:pt x="30" y="54"/>
                  </a:cubicBezTo>
                  <a:close/>
                  <a:moveTo>
                    <a:pt x="28" y="7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4" y="48"/>
                    <a:pt x="49" y="45"/>
                    <a:pt x="49" y="27"/>
                  </a:cubicBezTo>
                  <a:cubicBezTo>
                    <a:pt x="49" y="13"/>
                    <a:pt x="41" y="7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665DA887-7E46-EB42-ACAC-5786D0D6A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213" y="14288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0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7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6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93"/>
                    <a:pt x="8" y="93"/>
                    <a:pt x="14" y="93"/>
                  </a:cubicBezTo>
                  <a:cubicBezTo>
                    <a:pt x="15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1" name="Freeform 193">
              <a:extLst>
                <a:ext uri="{FF2B5EF4-FFF2-40B4-BE49-F238E27FC236}">
                  <a16:creationId xmlns:a16="http://schemas.microsoft.com/office/drawing/2014/main" id="{21D7C470-0439-AE47-A5E0-90CC4F054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9013" y="68263"/>
              <a:ext cx="115888" cy="131763"/>
            </a:xfrm>
            <a:custGeom>
              <a:avLst/>
              <a:gdLst>
                <a:gd name="T0" fmla="*/ 47 w 63"/>
                <a:gd name="T1" fmla="*/ 63 h 72"/>
                <a:gd name="T2" fmla="*/ 18 w 63"/>
                <a:gd name="T3" fmla="*/ 72 h 72"/>
                <a:gd name="T4" fmla="*/ 0 w 63"/>
                <a:gd name="T5" fmla="*/ 53 h 72"/>
                <a:gd name="T6" fmla="*/ 25 w 63"/>
                <a:gd name="T7" fmla="*/ 30 h 72"/>
                <a:gd name="T8" fmla="*/ 47 w 63"/>
                <a:gd name="T9" fmla="*/ 30 h 72"/>
                <a:gd name="T10" fmla="*/ 47 w 63"/>
                <a:gd name="T11" fmla="*/ 23 h 72"/>
                <a:gd name="T12" fmla="*/ 29 w 63"/>
                <a:gd name="T13" fmla="*/ 7 h 72"/>
                <a:gd name="T14" fmla="*/ 9 w 63"/>
                <a:gd name="T15" fmla="*/ 9 h 72"/>
                <a:gd name="T16" fmla="*/ 7 w 63"/>
                <a:gd name="T17" fmla="*/ 8 h 72"/>
                <a:gd name="T18" fmla="*/ 6 w 63"/>
                <a:gd name="T19" fmla="*/ 5 h 72"/>
                <a:gd name="T20" fmla="*/ 8 w 63"/>
                <a:gd name="T21" fmla="*/ 3 h 72"/>
                <a:gd name="T22" fmla="*/ 30 w 63"/>
                <a:gd name="T23" fmla="*/ 0 h 72"/>
                <a:gd name="T24" fmla="*/ 55 w 63"/>
                <a:gd name="T25" fmla="*/ 25 h 72"/>
                <a:gd name="T26" fmla="*/ 55 w 63"/>
                <a:gd name="T27" fmla="*/ 60 h 72"/>
                <a:gd name="T28" fmla="*/ 61 w 63"/>
                <a:gd name="T29" fmla="*/ 66 h 72"/>
                <a:gd name="T30" fmla="*/ 62 w 63"/>
                <a:gd name="T31" fmla="*/ 67 h 72"/>
                <a:gd name="T32" fmla="*/ 62 w 63"/>
                <a:gd name="T33" fmla="*/ 70 h 72"/>
                <a:gd name="T34" fmla="*/ 60 w 63"/>
                <a:gd name="T35" fmla="*/ 71 h 72"/>
                <a:gd name="T36" fmla="*/ 47 w 63"/>
                <a:gd name="T37" fmla="*/ 63 h 72"/>
                <a:gd name="T38" fmla="*/ 47 w 63"/>
                <a:gd name="T39" fmla="*/ 37 h 72"/>
                <a:gd name="T40" fmla="*/ 24 w 63"/>
                <a:gd name="T41" fmla="*/ 36 h 72"/>
                <a:gd name="T42" fmla="*/ 8 w 63"/>
                <a:gd name="T43" fmla="*/ 52 h 72"/>
                <a:gd name="T44" fmla="*/ 21 w 63"/>
                <a:gd name="T45" fmla="*/ 65 h 72"/>
                <a:gd name="T46" fmla="*/ 47 w 63"/>
                <a:gd name="T47" fmla="*/ 56 h 72"/>
                <a:gd name="T48" fmla="*/ 47 w 63"/>
                <a:gd name="T49" fmla="*/ 3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72">
                  <a:moveTo>
                    <a:pt x="47" y="63"/>
                  </a:moveTo>
                  <a:cubicBezTo>
                    <a:pt x="39" y="68"/>
                    <a:pt x="30" y="72"/>
                    <a:pt x="18" y="72"/>
                  </a:cubicBezTo>
                  <a:cubicBezTo>
                    <a:pt x="5" y="72"/>
                    <a:pt x="0" y="65"/>
                    <a:pt x="0" y="53"/>
                  </a:cubicBezTo>
                  <a:cubicBezTo>
                    <a:pt x="0" y="37"/>
                    <a:pt x="8" y="29"/>
                    <a:pt x="25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12"/>
                    <a:pt x="44" y="7"/>
                    <a:pt x="29" y="7"/>
                  </a:cubicBezTo>
                  <a:cubicBezTo>
                    <a:pt x="23" y="7"/>
                    <a:pt x="15" y="8"/>
                    <a:pt x="9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3"/>
                    <a:pt x="8" y="3"/>
                  </a:cubicBezTo>
                  <a:cubicBezTo>
                    <a:pt x="14" y="1"/>
                    <a:pt x="24" y="0"/>
                    <a:pt x="30" y="0"/>
                  </a:cubicBezTo>
                  <a:cubicBezTo>
                    <a:pt x="51" y="0"/>
                    <a:pt x="56" y="8"/>
                    <a:pt x="55" y="25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5"/>
                    <a:pt x="56" y="65"/>
                    <a:pt x="61" y="66"/>
                  </a:cubicBezTo>
                  <a:cubicBezTo>
                    <a:pt x="62" y="66"/>
                    <a:pt x="63" y="66"/>
                    <a:pt x="62" y="67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1"/>
                    <a:pt x="62" y="71"/>
                    <a:pt x="60" y="71"/>
                  </a:cubicBezTo>
                  <a:cubicBezTo>
                    <a:pt x="51" y="72"/>
                    <a:pt x="48" y="71"/>
                    <a:pt x="47" y="63"/>
                  </a:cubicBezTo>
                  <a:close/>
                  <a:moveTo>
                    <a:pt x="47" y="37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15" y="36"/>
                    <a:pt x="8" y="40"/>
                    <a:pt x="8" y="52"/>
                  </a:cubicBezTo>
                  <a:cubicBezTo>
                    <a:pt x="8" y="62"/>
                    <a:pt x="11" y="65"/>
                    <a:pt x="21" y="65"/>
                  </a:cubicBezTo>
                  <a:cubicBezTo>
                    <a:pt x="29" y="65"/>
                    <a:pt x="42" y="59"/>
                    <a:pt x="47" y="56"/>
                  </a:cubicBezTo>
                  <a:lnTo>
                    <a:pt x="4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2" name="Freeform 194">
              <a:extLst>
                <a:ext uri="{FF2B5EF4-FFF2-40B4-BE49-F238E27FC236}">
                  <a16:creationId xmlns:a16="http://schemas.microsoft.com/office/drawing/2014/main" id="{005FB70A-F42C-3E4F-B825-35D9A63D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1" y="36513"/>
              <a:ext cx="69850" cy="165100"/>
            </a:xfrm>
            <a:custGeom>
              <a:avLst/>
              <a:gdLst>
                <a:gd name="T0" fmla="*/ 38 w 38"/>
                <a:gd name="T1" fmla="*/ 85 h 90"/>
                <a:gd name="T2" fmla="*/ 37 w 38"/>
                <a:gd name="T3" fmla="*/ 87 h 90"/>
                <a:gd name="T4" fmla="*/ 23 w 38"/>
                <a:gd name="T5" fmla="*/ 90 h 90"/>
                <a:gd name="T6" fmla="*/ 9 w 38"/>
                <a:gd name="T7" fmla="*/ 75 h 90"/>
                <a:gd name="T8" fmla="*/ 10 w 38"/>
                <a:gd name="T9" fmla="*/ 26 h 90"/>
                <a:gd name="T10" fmla="*/ 1 w 38"/>
                <a:gd name="T11" fmla="*/ 25 h 90"/>
                <a:gd name="T12" fmla="*/ 0 w 38"/>
                <a:gd name="T13" fmla="*/ 24 h 90"/>
                <a:gd name="T14" fmla="*/ 0 w 38"/>
                <a:gd name="T15" fmla="*/ 21 h 90"/>
                <a:gd name="T16" fmla="*/ 2 w 38"/>
                <a:gd name="T17" fmla="*/ 19 h 90"/>
                <a:gd name="T18" fmla="*/ 10 w 38"/>
                <a:gd name="T19" fmla="*/ 19 h 90"/>
                <a:gd name="T20" fmla="*/ 10 w 38"/>
                <a:gd name="T21" fmla="*/ 3 h 90"/>
                <a:gd name="T22" fmla="*/ 12 w 38"/>
                <a:gd name="T23" fmla="*/ 1 h 90"/>
                <a:gd name="T24" fmla="*/ 16 w 38"/>
                <a:gd name="T25" fmla="*/ 0 h 90"/>
                <a:gd name="T26" fmla="*/ 18 w 38"/>
                <a:gd name="T27" fmla="*/ 2 h 90"/>
                <a:gd name="T28" fmla="*/ 18 w 38"/>
                <a:gd name="T29" fmla="*/ 19 h 90"/>
                <a:gd name="T30" fmla="*/ 33 w 38"/>
                <a:gd name="T31" fmla="*/ 19 h 90"/>
                <a:gd name="T32" fmla="*/ 35 w 38"/>
                <a:gd name="T33" fmla="*/ 21 h 90"/>
                <a:gd name="T34" fmla="*/ 35 w 38"/>
                <a:gd name="T35" fmla="*/ 24 h 90"/>
                <a:gd name="T36" fmla="*/ 33 w 38"/>
                <a:gd name="T37" fmla="*/ 26 h 90"/>
                <a:gd name="T38" fmla="*/ 17 w 38"/>
                <a:gd name="T39" fmla="*/ 26 h 90"/>
                <a:gd name="T40" fmla="*/ 17 w 38"/>
                <a:gd name="T41" fmla="*/ 73 h 90"/>
                <a:gd name="T42" fmla="*/ 26 w 38"/>
                <a:gd name="T43" fmla="*/ 82 h 90"/>
                <a:gd name="T44" fmla="*/ 36 w 38"/>
                <a:gd name="T45" fmla="*/ 82 h 90"/>
                <a:gd name="T46" fmla="*/ 38 w 38"/>
                <a:gd name="T47" fmla="*/ 83 h 90"/>
                <a:gd name="T48" fmla="*/ 38 w 38"/>
                <a:gd name="T49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90">
                  <a:moveTo>
                    <a:pt x="38" y="85"/>
                  </a:moveTo>
                  <a:cubicBezTo>
                    <a:pt x="38" y="87"/>
                    <a:pt x="38" y="87"/>
                    <a:pt x="37" y="87"/>
                  </a:cubicBezTo>
                  <a:cubicBezTo>
                    <a:pt x="34" y="89"/>
                    <a:pt x="28" y="90"/>
                    <a:pt x="23" y="90"/>
                  </a:cubicBezTo>
                  <a:cubicBezTo>
                    <a:pt x="12" y="89"/>
                    <a:pt x="9" y="84"/>
                    <a:pt x="9" y="7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0" y="19"/>
                    <a:pt x="2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8" y="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5" y="19"/>
                    <a:pt x="35" y="20"/>
                    <a:pt x="35" y="2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5"/>
                    <a:pt x="34" y="26"/>
                    <a:pt x="3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9"/>
                    <a:pt x="18" y="82"/>
                    <a:pt x="26" y="82"/>
                  </a:cubicBezTo>
                  <a:cubicBezTo>
                    <a:pt x="28" y="82"/>
                    <a:pt x="33" y="82"/>
                    <a:pt x="36" y="82"/>
                  </a:cubicBezTo>
                  <a:cubicBezTo>
                    <a:pt x="37" y="82"/>
                    <a:pt x="37" y="82"/>
                    <a:pt x="38" y="83"/>
                  </a:cubicBezTo>
                  <a:lnTo>
                    <a:pt x="3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3" name="Freeform 195">
              <a:extLst>
                <a:ext uri="{FF2B5EF4-FFF2-40B4-BE49-F238E27FC236}">
                  <a16:creationId xmlns:a16="http://schemas.microsoft.com/office/drawing/2014/main" id="{9D1B9B25-B868-524C-B7C4-53531FBD5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14288"/>
              <a:ext cx="85725" cy="185738"/>
            </a:xfrm>
            <a:custGeom>
              <a:avLst/>
              <a:gdLst>
                <a:gd name="T0" fmla="*/ 10 w 47"/>
                <a:gd name="T1" fmla="*/ 32 h 101"/>
                <a:gd name="T2" fmla="*/ 10 w 47"/>
                <a:gd name="T3" fmla="*/ 21 h 101"/>
                <a:gd name="T4" fmla="*/ 30 w 47"/>
                <a:gd name="T5" fmla="*/ 1 h 101"/>
                <a:gd name="T6" fmla="*/ 45 w 47"/>
                <a:gd name="T7" fmla="*/ 3 h 101"/>
                <a:gd name="T8" fmla="*/ 47 w 47"/>
                <a:gd name="T9" fmla="*/ 6 h 101"/>
                <a:gd name="T10" fmla="*/ 46 w 47"/>
                <a:gd name="T11" fmla="*/ 8 h 101"/>
                <a:gd name="T12" fmla="*/ 44 w 47"/>
                <a:gd name="T13" fmla="*/ 9 h 101"/>
                <a:gd name="T14" fmla="*/ 32 w 47"/>
                <a:gd name="T15" fmla="*/ 8 h 101"/>
                <a:gd name="T16" fmla="*/ 17 w 47"/>
                <a:gd name="T17" fmla="*/ 21 h 101"/>
                <a:gd name="T18" fmla="*/ 17 w 47"/>
                <a:gd name="T19" fmla="*/ 32 h 101"/>
                <a:gd name="T20" fmla="*/ 36 w 47"/>
                <a:gd name="T21" fmla="*/ 32 h 101"/>
                <a:gd name="T22" fmla="*/ 38 w 47"/>
                <a:gd name="T23" fmla="*/ 33 h 101"/>
                <a:gd name="T24" fmla="*/ 38 w 47"/>
                <a:gd name="T25" fmla="*/ 37 h 101"/>
                <a:gd name="T26" fmla="*/ 36 w 47"/>
                <a:gd name="T27" fmla="*/ 38 h 101"/>
                <a:gd name="T28" fmla="*/ 17 w 47"/>
                <a:gd name="T29" fmla="*/ 38 h 101"/>
                <a:gd name="T30" fmla="*/ 17 w 47"/>
                <a:gd name="T31" fmla="*/ 99 h 101"/>
                <a:gd name="T32" fmla="*/ 15 w 47"/>
                <a:gd name="T33" fmla="*/ 101 h 101"/>
                <a:gd name="T34" fmla="*/ 11 w 47"/>
                <a:gd name="T35" fmla="*/ 101 h 101"/>
                <a:gd name="T36" fmla="*/ 9 w 47"/>
                <a:gd name="T37" fmla="*/ 99 h 101"/>
                <a:gd name="T38" fmla="*/ 9 w 47"/>
                <a:gd name="T39" fmla="*/ 38 h 101"/>
                <a:gd name="T40" fmla="*/ 2 w 47"/>
                <a:gd name="T41" fmla="*/ 38 h 101"/>
                <a:gd name="T42" fmla="*/ 0 w 47"/>
                <a:gd name="T43" fmla="*/ 36 h 101"/>
                <a:gd name="T44" fmla="*/ 0 w 47"/>
                <a:gd name="T45" fmla="*/ 33 h 101"/>
                <a:gd name="T46" fmla="*/ 2 w 47"/>
                <a:gd name="T47" fmla="*/ 31 h 101"/>
                <a:gd name="T48" fmla="*/ 10 w 47"/>
                <a:gd name="T49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101">
                  <a:moveTo>
                    <a:pt x="10" y="32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8"/>
                    <a:pt x="16" y="0"/>
                    <a:pt x="30" y="1"/>
                  </a:cubicBezTo>
                  <a:cubicBezTo>
                    <a:pt x="33" y="1"/>
                    <a:pt x="40" y="1"/>
                    <a:pt x="45" y="3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38" y="8"/>
                    <a:pt x="34" y="8"/>
                    <a:pt x="32" y="8"/>
                  </a:cubicBezTo>
                  <a:cubicBezTo>
                    <a:pt x="22" y="8"/>
                    <a:pt x="17" y="11"/>
                    <a:pt x="17" y="2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2"/>
                    <a:pt x="38" y="32"/>
                    <a:pt x="38" y="3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8"/>
                    <a:pt x="37" y="38"/>
                    <a:pt x="3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100"/>
                    <a:pt x="16" y="101"/>
                    <a:pt x="15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9" y="101"/>
                    <a:pt x="9" y="100"/>
                    <a:pt x="9" y="9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1" y="31"/>
                    <a:pt x="2" y="31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4" name="Freeform 196">
              <a:extLst>
                <a:ext uri="{FF2B5EF4-FFF2-40B4-BE49-F238E27FC236}">
                  <a16:creationId xmlns:a16="http://schemas.microsoft.com/office/drawing/2014/main" id="{06FCFCF5-1965-B246-BDEF-C8636171C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7938" y="69850"/>
              <a:ext cx="103188" cy="133350"/>
            </a:xfrm>
            <a:custGeom>
              <a:avLst/>
              <a:gdLst>
                <a:gd name="T0" fmla="*/ 0 w 56"/>
                <a:gd name="T1" fmla="*/ 35 h 73"/>
                <a:gd name="T2" fmla="*/ 28 w 56"/>
                <a:gd name="T3" fmla="*/ 1 h 73"/>
                <a:gd name="T4" fmla="*/ 56 w 56"/>
                <a:gd name="T5" fmla="*/ 36 h 73"/>
                <a:gd name="T6" fmla="*/ 27 w 56"/>
                <a:gd name="T7" fmla="*/ 72 h 73"/>
                <a:gd name="T8" fmla="*/ 0 w 56"/>
                <a:gd name="T9" fmla="*/ 35 h 73"/>
                <a:gd name="T10" fmla="*/ 8 w 56"/>
                <a:gd name="T11" fmla="*/ 36 h 73"/>
                <a:gd name="T12" fmla="*/ 27 w 56"/>
                <a:gd name="T13" fmla="*/ 65 h 73"/>
                <a:gd name="T14" fmla="*/ 48 w 56"/>
                <a:gd name="T15" fmla="*/ 37 h 73"/>
                <a:gd name="T16" fmla="*/ 28 w 56"/>
                <a:gd name="T17" fmla="*/ 8 h 73"/>
                <a:gd name="T18" fmla="*/ 8 w 56"/>
                <a:gd name="T1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73">
                  <a:moveTo>
                    <a:pt x="0" y="35"/>
                  </a:moveTo>
                  <a:cubicBezTo>
                    <a:pt x="0" y="21"/>
                    <a:pt x="3" y="0"/>
                    <a:pt x="28" y="1"/>
                  </a:cubicBezTo>
                  <a:cubicBezTo>
                    <a:pt x="53" y="1"/>
                    <a:pt x="56" y="18"/>
                    <a:pt x="56" y="36"/>
                  </a:cubicBezTo>
                  <a:cubicBezTo>
                    <a:pt x="56" y="53"/>
                    <a:pt x="54" y="73"/>
                    <a:pt x="27" y="72"/>
                  </a:cubicBezTo>
                  <a:cubicBezTo>
                    <a:pt x="1" y="72"/>
                    <a:pt x="0" y="53"/>
                    <a:pt x="0" y="35"/>
                  </a:cubicBezTo>
                  <a:close/>
                  <a:moveTo>
                    <a:pt x="8" y="36"/>
                  </a:moveTo>
                  <a:cubicBezTo>
                    <a:pt x="8" y="54"/>
                    <a:pt x="11" y="65"/>
                    <a:pt x="27" y="65"/>
                  </a:cubicBezTo>
                  <a:cubicBezTo>
                    <a:pt x="44" y="65"/>
                    <a:pt x="48" y="55"/>
                    <a:pt x="48" y="37"/>
                  </a:cubicBezTo>
                  <a:cubicBezTo>
                    <a:pt x="48" y="18"/>
                    <a:pt x="45" y="8"/>
                    <a:pt x="28" y="8"/>
                  </a:cubicBezTo>
                  <a:cubicBezTo>
                    <a:pt x="11" y="8"/>
                    <a:pt x="8" y="18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5" name="Freeform 197">
              <a:extLst>
                <a:ext uri="{FF2B5EF4-FFF2-40B4-BE49-F238E27FC236}">
                  <a16:creationId xmlns:a16="http://schemas.microsoft.com/office/drawing/2014/main" id="{5967277A-9FC0-AC40-8663-1BE3AF971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288" y="73025"/>
              <a:ext cx="52388" cy="128588"/>
            </a:xfrm>
            <a:custGeom>
              <a:avLst/>
              <a:gdLst>
                <a:gd name="T0" fmla="*/ 9 w 29"/>
                <a:gd name="T1" fmla="*/ 15 h 70"/>
                <a:gd name="T2" fmla="*/ 8 w 29"/>
                <a:gd name="T3" fmla="*/ 68 h 70"/>
                <a:gd name="T4" fmla="*/ 6 w 29"/>
                <a:gd name="T5" fmla="*/ 70 h 70"/>
                <a:gd name="T6" fmla="*/ 2 w 29"/>
                <a:gd name="T7" fmla="*/ 70 h 70"/>
                <a:gd name="T8" fmla="*/ 0 w 29"/>
                <a:gd name="T9" fmla="*/ 68 h 70"/>
                <a:gd name="T10" fmla="*/ 1 w 29"/>
                <a:gd name="T11" fmla="*/ 3 h 70"/>
                <a:gd name="T12" fmla="*/ 3 w 29"/>
                <a:gd name="T13" fmla="*/ 1 h 70"/>
                <a:gd name="T14" fmla="*/ 6 w 29"/>
                <a:gd name="T15" fmla="*/ 1 h 70"/>
                <a:gd name="T16" fmla="*/ 9 w 29"/>
                <a:gd name="T17" fmla="*/ 3 h 70"/>
                <a:gd name="T18" fmla="*/ 9 w 29"/>
                <a:gd name="T19" fmla="*/ 9 h 70"/>
                <a:gd name="T20" fmla="*/ 27 w 29"/>
                <a:gd name="T21" fmla="*/ 0 h 70"/>
                <a:gd name="T22" fmla="*/ 28 w 29"/>
                <a:gd name="T23" fmla="*/ 1 h 70"/>
                <a:gd name="T24" fmla="*/ 29 w 29"/>
                <a:gd name="T25" fmla="*/ 6 h 70"/>
                <a:gd name="T26" fmla="*/ 27 w 29"/>
                <a:gd name="T27" fmla="*/ 8 h 70"/>
                <a:gd name="T28" fmla="*/ 9 w 29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70">
                  <a:moveTo>
                    <a:pt x="9" y="15"/>
                  </a:move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8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69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7"/>
                    <a:pt x="19" y="2"/>
                    <a:pt x="27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8"/>
                    <a:pt x="27" y="8"/>
                  </a:cubicBezTo>
                  <a:cubicBezTo>
                    <a:pt x="20" y="9"/>
                    <a:pt x="12" y="13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6" name="Freeform 198">
              <a:extLst>
                <a:ext uri="{FF2B5EF4-FFF2-40B4-BE49-F238E27FC236}">
                  <a16:creationId xmlns:a16="http://schemas.microsoft.com/office/drawing/2014/main" id="{78867FC5-208E-144F-8DDA-76C6A0866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9551" y="73025"/>
              <a:ext cx="176213" cy="130175"/>
            </a:xfrm>
            <a:custGeom>
              <a:avLst/>
              <a:gdLst>
                <a:gd name="T0" fmla="*/ 76 w 96"/>
                <a:gd name="T1" fmla="*/ 7 h 71"/>
                <a:gd name="T2" fmla="*/ 52 w 96"/>
                <a:gd name="T3" fmla="*/ 16 h 71"/>
                <a:gd name="T4" fmla="*/ 52 w 96"/>
                <a:gd name="T5" fmla="*/ 24 h 71"/>
                <a:gd name="T6" fmla="*/ 52 w 96"/>
                <a:gd name="T7" fmla="*/ 68 h 71"/>
                <a:gd name="T8" fmla="*/ 50 w 96"/>
                <a:gd name="T9" fmla="*/ 70 h 71"/>
                <a:gd name="T10" fmla="*/ 45 w 96"/>
                <a:gd name="T11" fmla="*/ 70 h 71"/>
                <a:gd name="T12" fmla="*/ 44 w 96"/>
                <a:gd name="T13" fmla="*/ 68 h 71"/>
                <a:gd name="T14" fmla="*/ 44 w 96"/>
                <a:gd name="T15" fmla="*/ 24 h 71"/>
                <a:gd name="T16" fmla="*/ 32 w 96"/>
                <a:gd name="T17" fmla="*/ 7 h 71"/>
                <a:gd name="T18" fmla="*/ 8 w 96"/>
                <a:gd name="T19" fmla="*/ 15 h 71"/>
                <a:gd name="T20" fmla="*/ 8 w 96"/>
                <a:gd name="T21" fmla="*/ 68 h 71"/>
                <a:gd name="T22" fmla="*/ 6 w 96"/>
                <a:gd name="T23" fmla="*/ 70 h 71"/>
                <a:gd name="T24" fmla="*/ 2 w 96"/>
                <a:gd name="T25" fmla="*/ 70 h 71"/>
                <a:gd name="T26" fmla="*/ 0 w 96"/>
                <a:gd name="T27" fmla="*/ 68 h 71"/>
                <a:gd name="T28" fmla="*/ 1 w 96"/>
                <a:gd name="T29" fmla="*/ 3 h 71"/>
                <a:gd name="T30" fmla="*/ 3 w 96"/>
                <a:gd name="T31" fmla="*/ 1 h 71"/>
                <a:gd name="T32" fmla="*/ 6 w 96"/>
                <a:gd name="T33" fmla="*/ 1 h 71"/>
                <a:gd name="T34" fmla="*/ 8 w 96"/>
                <a:gd name="T35" fmla="*/ 3 h 71"/>
                <a:gd name="T36" fmla="*/ 8 w 96"/>
                <a:gd name="T37" fmla="*/ 9 h 71"/>
                <a:gd name="T38" fmla="*/ 33 w 96"/>
                <a:gd name="T39" fmla="*/ 0 h 71"/>
                <a:gd name="T40" fmla="*/ 51 w 96"/>
                <a:gd name="T41" fmla="*/ 11 h 71"/>
                <a:gd name="T42" fmla="*/ 77 w 96"/>
                <a:gd name="T43" fmla="*/ 0 h 71"/>
                <a:gd name="T44" fmla="*/ 96 w 96"/>
                <a:gd name="T45" fmla="*/ 24 h 71"/>
                <a:gd name="T46" fmla="*/ 96 w 96"/>
                <a:gd name="T47" fmla="*/ 69 h 71"/>
                <a:gd name="T48" fmla="*/ 94 w 96"/>
                <a:gd name="T49" fmla="*/ 71 h 71"/>
                <a:gd name="T50" fmla="*/ 90 w 96"/>
                <a:gd name="T51" fmla="*/ 71 h 71"/>
                <a:gd name="T52" fmla="*/ 88 w 96"/>
                <a:gd name="T53" fmla="*/ 69 h 71"/>
                <a:gd name="T54" fmla="*/ 88 w 96"/>
                <a:gd name="T55" fmla="*/ 26 h 71"/>
                <a:gd name="T56" fmla="*/ 76 w 96"/>
                <a:gd name="T57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71">
                  <a:moveTo>
                    <a:pt x="76" y="7"/>
                  </a:moveTo>
                  <a:cubicBezTo>
                    <a:pt x="69" y="7"/>
                    <a:pt x="57" y="13"/>
                    <a:pt x="52" y="16"/>
                  </a:cubicBezTo>
                  <a:cubicBezTo>
                    <a:pt x="52" y="18"/>
                    <a:pt x="52" y="21"/>
                    <a:pt x="52" y="24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70"/>
                    <a:pt x="51" y="70"/>
                    <a:pt x="5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4" y="70"/>
                    <a:pt x="44" y="70"/>
                    <a:pt x="44" y="6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15"/>
                    <a:pt x="43" y="7"/>
                    <a:pt x="32" y="7"/>
                  </a:cubicBezTo>
                  <a:cubicBezTo>
                    <a:pt x="26" y="7"/>
                    <a:pt x="16" y="11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4" y="5"/>
                    <a:pt x="23" y="0"/>
                    <a:pt x="33" y="0"/>
                  </a:cubicBezTo>
                  <a:cubicBezTo>
                    <a:pt x="43" y="0"/>
                    <a:pt x="48" y="4"/>
                    <a:pt x="51" y="11"/>
                  </a:cubicBezTo>
                  <a:cubicBezTo>
                    <a:pt x="58" y="5"/>
                    <a:pt x="67" y="0"/>
                    <a:pt x="77" y="0"/>
                  </a:cubicBezTo>
                  <a:cubicBezTo>
                    <a:pt x="93" y="0"/>
                    <a:pt x="96" y="9"/>
                    <a:pt x="96" y="24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70"/>
                    <a:pt x="95" y="71"/>
                    <a:pt x="94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8" y="70"/>
                    <a:pt x="88" y="69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12"/>
                    <a:pt x="87" y="7"/>
                    <a:pt x="7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</p:grpSp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A9A36F10-166B-174C-AF4B-BED6D7529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2238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B6A87387-A426-E84E-9502-4EBA9B51EA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8400" y="2707335"/>
            <a:ext cx="6351777" cy="1503807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277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C9CC3BEE-366A-A544-A448-463EF82336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90019" y="2065203"/>
            <a:ext cx="5930158" cy="2709306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238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567">
            <a:extLst>
              <a:ext uri="{FF2B5EF4-FFF2-40B4-BE49-F238E27FC236}">
                <a16:creationId xmlns:a16="http://schemas.microsoft.com/office/drawing/2014/main" id="{A45AF795-3509-A44B-AB62-BA482F03A7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53987" y="1818812"/>
            <a:ext cx="4509744" cy="4052853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958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1"/>
            <a:ext cx="11252997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10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2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3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4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7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30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31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32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1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33792061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9542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0382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4601584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6265" y="4005062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727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0" y="2458245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4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97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BC6244-98F4-4509-A7BA-29D7B752B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/>
          <a:stretch/>
        </p:blipFill>
        <p:spPr>
          <a:xfrm>
            <a:off x="-168812" y="-435594"/>
            <a:ext cx="12930470" cy="7293593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236088" y="-697833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Imagen 46">
            <a:extLst>
              <a:ext uri="{FF2B5EF4-FFF2-40B4-BE49-F238E27FC236}">
                <a16:creationId xmlns:a16="http://schemas.microsoft.com/office/drawing/2014/main" id="{B81BC88D-6249-4955-91B5-57929CE79A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2" y="754892"/>
            <a:ext cx="5743074" cy="56865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4923454-CF8B-45D6-9BE0-CF3538C8773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</p:spTree>
    <p:extLst>
      <p:ext uri="{BB962C8B-B14F-4D97-AF65-F5344CB8AC3E}">
        <p14:creationId xmlns:p14="http://schemas.microsoft.com/office/powerpoint/2010/main" val="14809956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-6348" y="1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2" y="705385"/>
            <a:ext cx="5956600" cy="1325563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2277861"/>
            <a:ext cx="5957349" cy="86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1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6487016" y="1433383"/>
            <a:ext cx="5708828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</p:grpSpPr>
        <p:grpSp>
          <p:nvGrpSpPr>
            <p:cNvPr id="13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5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6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7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5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4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  <p:sp>
        <p:nvSpPr>
          <p:cNvPr id="3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5925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807837" y="1160165"/>
            <a:ext cx="4601584" cy="1325563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07261" y="2698787"/>
            <a:ext cx="4602163" cy="978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8790229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8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2" name="Marcador de posición de imagen 34"/>
          <p:cNvSpPr>
            <a:spLocks noGrp="1"/>
          </p:cNvSpPr>
          <p:nvPr>
            <p:ph type="pic" sz="quarter" idx="16" hasCustomPrompt="1"/>
          </p:nvPr>
        </p:nvSpPr>
        <p:spPr>
          <a:xfrm>
            <a:off x="-6547" y="1160164"/>
            <a:ext cx="4999609" cy="5774817"/>
          </a:xfrm>
          <a:custGeom>
            <a:avLst/>
            <a:gdLst>
              <a:gd name="connsiteX0" fmla="*/ 5273631 w 6666145"/>
              <a:gd name="connsiteY0" fmla="*/ 726 h 6276346"/>
              <a:gd name="connsiteX1" fmla="*/ 6666145 w 6666145"/>
              <a:gd name="connsiteY1" fmla="*/ 2806264 h 6276346"/>
              <a:gd name="connsiteX2" fmla="*/ 4880200 w 6666145"/>
              <a:gd name="connsiteY2" fmla="*/ 6276346 h 6276346"/>
              <a:gd name="connsiteX3" fmla="*/ 0 w 6666145"/>
              <a:gd name="connsiteY3" fmla="*/ 6276346 h 6276346"/>
              <a:gd name="connsiteX4" fmla="*/ 0 w 6666145"/>
              <a:gd name="connsiteY4" fmla="*/ 1755562 h 6276346"/>
              <a:gd name="connsiteX5" fmla="*/ 4956345 w 6666145"/>
              <a:gd name="connsiteY5" fmla="*/ 48171 h 6276346"/>
              <a:gd name="connsiteX6" fmla="*/ 5273631 w 6666145"/>
              <a:gd name="connsiteY6" fmla="*/ 726 h 627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6145" h="6276346">
                <a:moveTo>
                  <a:pt x="5273631" y="726"/>
                </a:moveTo>
                <a:cubicBezTo>
                  <a:pt x="6239757" y="42460"/>
                  <a:pt x="6666145" y="1872859"/>
                  <a:pt x="6666145" y="2806264"/>
                </a:cubicBezTo>
                <a:cubicBezTo>
                  <a:pt x="6666145" y="4237155"/>
                  <a:pt x="5960074" y="5502145"/>
                  <a:pt x="4880200" y="6276346"/>
                </a:cubicBezTo>
                <a:cubicBezTo>
                  <a:pt x="4880200" y="6276346"/>
                  <a:pt x="4880200" y="6276346"/>
                  <a:pt x="0" y="6276346"/>
                </a:cubicBezTo>
                <a:cubicBezTo>
                  <a:pt x="0" y="6276346"/>
                  <a:pt x="0" y="6276346"/>
                  <a:pt x="0" y="1755562"/>
                </a:cubicBezTo>
                <a:cubicBezTo>
                  <a:pt x="0" y="1755562"/>
                  <a:pt x="0" y="1755562"/>
                  <a:pt x="4956345" y="48171"/>
                </a:cubicBezTo>
                <a:cubicBezTo>
                  <a:pt x="5067966" y="11233"/>
                  <a:pt x="5173687" y="-3592"/>
                  <a:pt x="5273631" y="72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13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17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18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20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28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1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6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  <p:sp>
        <p:nvSpPr>
          <p:cNvPr id="32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4638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3081003" y="996683"/>
            <a:ext cx="8241679" cy="5879190"/>
          </a:xfrm>
          <a:custGeom>
            <a:avLst/>
            <a:gdLst>
              <a:gd name="T0" fmla="*/ 1104 w 1265"/>
              <a:gd name="T1" fmla="*/ 110 h 903"/>
              <a:gd name="T2" fmla="*/ 427 w 1265"/>
              <a:gd name="T3" fmla="*/ 25 h 903"/>
              <a:gd name="T4" fmla="*/ 169 w 1265"/>
              <a:gd name="T5" fmla="*/ 59 h 903"/>
              <a:gd name="T6" fmla="*/ 169 w 1265"/>
              <a:gd name="T7" fmla="*/ 59 h 903"/>
              <a:gd name="T8" fmla="*/ 169 w 1265"/>
              <a:gd name="T9" fmla="*/ 59 h 903"/>
              <a:gd name="T10" fmla="*/ 82 w 1265"/>
              <a:gd name="T11" fmla="*/ 221 h 903"/>
              <a:gd name="T12" fmla="*/ 32 w 1265"/>
              <a:gd name="T13" fmla="*/ 407 h 903"/>
              <a:gd name="T14" fmla="*/ 190 w 1265"/>
              <a:gd name="T15" fmla="*/ 663 h 903"/>
              <a:gd name="T16" fmla="*/ 489 w 1265"/>
              <a:gd name="T17" fmla="*/ 903 h 903"/>
              <a:gd name="T18" fmla="*/ 1129 w 1265"/>
              <a:gd name="T19" fmla="*/ 903 h 903"/>
              <a:gd name="T20" fmla="*/ 1247 w 1265"/>
              <a:gd name="T21" fmla="*/ 327 h 903"/>
              <a:gd name="T22" fmla="*/ 1104 w 1265"/>
              <a:gd name="T23" fmla="*/ 11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5" h="903">
                <a:moveTo>
                  <a:pt x="1104" y="110"/>
                </a:moveTo>
                <a:cubicBezTo>
                  <a:pt x="427" y="25"/>
                  <a:pt x="427" y="25"/>
                  <a:pt x="427" y="25"/>
                </a:cubicBezTo>
                <a:cubicBezTo>
                  <a:pt x="338" y="16"/>
                  <a:pt x="243" y="0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17" y="101"/>
                  <a:pt x="99" y="158"/>
                  <a:pt x="82" y="221"/>
                </a:cubicBezTo>
                <a:cubicBezTo>
                  <a:pt x="32" y="407"/>
                  <a:pt x="32" y="407"/>
                  <a:pt x="32" y="407"/>
                </a:cubicBezTo>
                <a:cubicBezTo>
                  <a:pt x="0" y="523"/>
                  <a:pt x="113" y="599"/>
                  <a:pt x="190" y="663"/>
                </a:cubicBezTo>
                <a:cubicBezTo>
                  <a:pt x="190" y="663"/>
                  <a:pt x="355" y="796"/>
                  <a:pt x="489" y="903"/>
                </a:cubicBezTo>
                <a:cubicBezTo>
                  <a:pt x="1129" y="903"/>
                  <a:pt x="1129" y="903"/>
                  <a:pt x="1129" y="903"/>
                </a:cubicBezTo>
                <a:cubicBezTo>
                  <a:pt x="1247" y="327"/>
                  <a:pt x="1247" y="327"/>
                  <a:pt x="1247" y="327"/>
                </a:cubicBezTo>
                <a:cubicBezTo>
                  <a:pt x="1265" y="222"/>
                  <a:pt x="1211" y="126"/>
                  <a:pt x="1104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2235201" y="1801092"/>
            <a:ext cx="7467796" cy="1913318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34263" y="3961324"/>
            <a:ext cx="7468733" cy="381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4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083801" y="5091546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85000"/>
                  </a:srgbClr>
                </a:solidFill>
              </a:rPr>
              <a:t>© Amadeus IT Group and its affiliates and subsidiaries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13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16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17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18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28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0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5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  <p:sp>
        <p:nvSpPr>
          <p:cNvPr id="3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2151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 userDrawn="1"/>
        </p:nvSpPr>
        <p:spPr>
          <a:xfrm>
            <a:off x="1905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>
              <a:solidFill>
                <a:srgbClr val="005EB8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14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19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21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22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1" name="Freeform 30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2" name="Freeform 31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3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5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76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36912"/>
            <a:ext cx="12198351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Divider title here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8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11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3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4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5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6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7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3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4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5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2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2148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225" y="310463"/>
            <a:ext cx="11252793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302728" y="1470991"/>
            <a:ext cx="11252792" cy="461315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4854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31363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40302135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1480159"/>
            <a:ext cx="4886028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mtClean="0"/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" y="2979036"/>
            <a:ext cx="4002685" cy="3878978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4457265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50347" y="3548744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571" y="6106866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050084" y="564189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5" y="779412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68225" y="1302026"/>
            <a:ext cx="5492496" cy="499932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050085" y="3143850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6760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159EFE-704E-4D1E-AB71-5276C0EF0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4"/>
          <a:stretch/>
        </p:blipFill>
        <p:spPr>
          <a:xfrm>
            <a:off x="0" y="0"/>
            <a:ext cx="12192000" cy="6890717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325074" y="-179742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31" y="754892"/>
            <a:ext cx="5743074" cy="5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863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3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135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3997263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304085" y="4034980"/>
            <a:ext cx="3630108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516542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7824"/>
            <a:ext cx="5141038" cy="4515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6217528" y="13343"/>
            <a:ext cx="5956887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7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5759505" y="1091922"/>
            <a:ext cx="1388744" cy="143831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 tIns="86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accent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18" name="Text Placeholder 70"/>
          <p:cNvSpPr>
            <a:spLocks noGrp="1"/>
          </p:cNvSpPr>
          <p:nvPr>
            <p:ph type="body" sz="quarter" idx="24" hasCustomPrompt="1"/>
          </p:nvPr>
        </p:nvSpPr>
        <p:spPr>
          <a:xfrm>
            <a:off x="5883419" y="1517411"/>
            <a:ext cx="1205942" cy="463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19" name="Text Placeholder 71"/>
          <p:cNvSpPr>
            <a:spLocks noGrp="1"/>
          </p:cNvSpPr>
          <p:nvPr>
            <p:ph type="body" sz="quarter" idx="25" hasCustomPrompt="1"/>
          </p:nvPr>
        </p:nvSpPr>
        <p:spPr>
          <a:xfrm>
            <a:off x="6415026" y="3686660"/>
            <a:ext cx="2068498" cy="2142336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368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0" name="Text Placeholder 70"/>
          <p:cNvSpPr>
            <a:spLocks noGrp="1"/>
          </p:cNvSpPr>
          <p:nvPr>
            <p:ph type="body" sz="quarter" idx="26" hasCustomPrompt="1"/>
          </p:nvPr>
        </p:nvSpPr>
        <p:spPr>
          <a:xfrm>
            <a:off x="6453877" y="4415153"/>
            <a:ext cx="1939187" cy="61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1" name="Text Placeholder 73"/>
          <p:cNvSpPr>
            <a:spLocks noGrp="1"/>
          </p:cNvSpPr>
          <p:nvPr>
            <p:ph type="body" sz="quarter" idx="27" hasCustomPrompt="1"/>
          </p:nvPr>
        </p:nvSpPr>
        <p:spPr>
          <a:xfrm>
            <a:off x="8897242" y="3533043"/>
            <a:ext cx="1375616" cy="1424721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900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2" name="Text Placeholder 70"/>
          <p:cNvSpPr>
            <a:spLocks noGrp="1"/>
          </p:cNvSpPr>
          <p:nvPr>
            <p:ph type="body" sz="quarter" idx="28" hasCustomPrompt="1"/>
          </p:nvPr>
        </p:nvSpPr>
        <p:spPr>
          <a:xfrm>
            <a:off x="8950110" y="4001070"/>
            <a:ext cx="1266262" cy="4140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6" name="Text Placeholder 75"/>
          <p:cNvSpPr>
            <a:spLocks noGrp="1"/>
          </p:cNvSpPr>
          <p:nvPr>
            <p:ph type="body" sz="quarter" idx="29" hasCustomPrompt="1"/>
          </p:nvPr>
        </p:nvSpPr>
        <p:spPr>
          <a:xfrm>
            <a:off x="10520740" y="4644293"/>
            <a:ext cx="998726" cy="103437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68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050" baseline="0">
                <a:solidFill>
                  <a:schemeClr val="tx2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7" name="Text Placeholder 70"/>
          <p:cNvSpPr>
            <a:spLocks noGrp="1"/>
          </p:cNvSpPr>
          <p:nvPr>
            <p:ph type="body" sz="quarter" idx="30" hasCustomPrompt="1"/>
          </p:nvPr>
        </p:nvSpPr>
        <p:spPr>
          <a:xfrm>
            <a:off x="10551870" y="4923524"/>
            <a:ext cx="967596" cy="300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</p:spTree>
    <p:extLst>
      <p:ext uri="{BB962C8B-B14F-4D97-AF65-F5344CB8AC3E}">
        <p14:creationId xmlns:p14="http://schemas.microsoft.com/office/powerpoint/2010/main" val="36095839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8225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68225" y="2854989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68227" y="3592306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68227" y="4322886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3" y="296865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3" y="779414"/>
            <a:ext cx="10495600" cy="376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3203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71623" y="2193938"/>
            <a:ext cx="293123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471414" y="2747699"/>
            <a:ext cx="2931447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471405" y="4494906"/>
            <a:ext cx="293144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2471405" y="5048653"/>
            <a:ext cx="293144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8216705" y="2202357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8216497" y="2747699"/>
            <a:ext cx="2835011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8216705" y="4494905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216705" y="5048653"/>
            <a:ext cx="2835011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229871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3940081" y="2207676"/>
            <a:ext cx="3713163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704890" y="4175599"/>
            <a:ext cx="2963793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8702635" y="4697061"/>
            <a:ext cx="2994075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459199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4456951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20948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318700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5272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423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8402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1307634" y="2847398"/>
            <a:ext cx="1255923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40917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40896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4117730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01823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0161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911748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026759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02655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736687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28126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1245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55215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774793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54970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543679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56325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83421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94324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96969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12248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133392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13603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84693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s-E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500" y="2289059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628190" y="2291032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628190" y="3380951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6500" y="3367948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8190" y="4459850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6500" y="4446837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posición de imagen 28"/>
          <p:cNvSpPr>
            <a:spLocks noGrp="1"/>
          </p:cNvSpPr>
          <p:nvPr>
            <p:ph type="pic" sz="quarter" idx="44" hasCustomPrompt="1"/>
          </p:nvPr>
        </p:nvSpPr>
        <p:spPr>
          <a:xfrm>
            <a:off x="7695959" y="2218004"/>
            <a:ext cx="3359735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0417245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16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43431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8977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68777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5641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3563913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364560" y="3507837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6364567" y="4332129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1360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9135814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0915493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0891629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15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ettyImages-956431526.jpg" descr="GettyImages-956431526.jpg">
            <a:extLst>
              <a:ext uri="{FF2B5EF4-FFF2-40B4-BE49-F238E27FC236}">
                <a16:creationId xmlns:a16="http://schemas.microsoft.com/office/drawing/2014/main" id="{98759802-3ED4-412C-8FA5-3C3AEF5290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446" t="33138" r="41091" b="30657"/>
          <a:stretch/>
        </p:blipFill>
        <p:spPr>
          <a:xfrm flipH="1">
            <a:off x="0" y="7407"/>
            <a:ext cx="12225867" cy="685059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164653" y="-348916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16739E78-F5C3-463C-9EA9-99F4FC265E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433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cxnSp>
        <p:nvCxnSpPr>
          <p:cNvPr id="123" name="Straight Connector 11"/>
          <p:cNvCxnSpPr/>
          <p:nvPr userDrawn="1"/>
        </p:nvCxnSpPr>
        <p:spPr>
          <a:xfrm>
            <a:off x="1948357" y="6282442"/>
            <a:ext cx="0" cy="4308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71325" y="6307922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72506" y="6518623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5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89804" y="632308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>
            <a:off x="585996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sp>
        <p:nvSpPr>
          <p:cNvPr id="25" name="Freeform 5"/>
          <p:cNvSpPr>
            <a:spLocks noEditPoints="1"/>
          </p:cNvSpPr>
          <p:nvPr userDrawn="1"/>
        </p:nvSpPr>
        <p:spPr bwMode="auto">
          <a:xfrm>
            <a:off x="377377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6" name="Freeform 6"/>
          <p:cNvSpPr>
            <a:spLocks/>
          </p:cNvSpPr>
          <p:nvPr userDrawn="1"/>
        </p:nvSpPr>
        <p:spPr bwMode="auto">
          <a:xfrm>
            <a:off x="467547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7" name="Freeform 7"/>
          <p:cNvSpPr>
            <a:spLocks noEditPoints="1"/>
          </p:cNvSpPr>
          <p:nvPr userDrawn="1"/>
        </p:nvSpPr>
        <p:spPr bwMode="auto">
          <a:xfrm>
            <a:off x="497075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8" name="Freeform 8"/>
          <p:cNvSpPr>
            <a:spLocks noEditPoints="1"/>
          </p:cNvSpPr>
          <p:nvPr userDrawn="1"/>
        </p:nvSpPr>
        <p:spPr bwMode="auto">
          <a:xfrm>
            <a:off x="40738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9" name="Freeform 9"/>
          <p:cNvSpPr>
            <a:spLocks noEditPoints="1"/>
          </p:cNvSpPr>
          <p:nvPr userDrawn="1"/>
        </p:nvSpPr>
        <p:spPr bwMode="auto">
          <a:xfrm>
            <a:off x="55724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30" name="Freeform 10"/>
          <p:cNvSpPr>
            <a:spLocks noEditPoints="1"/>
          </p:cNvSpPr>
          <p:nvPr userDrawn="1"/>
        </p:nvSpPr>
        <p:spPr bwMode="auto">
          <a:xfrm>
            <a:off x="527237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31" name="Freeform 11"/>
          <p:cNvSpPr>
            <a:spLocks noEditPoints="1"/>
          </p:cNvSpPr>
          <p:nvPr userDrawn="1"/>
        </p:nvSpPr>
        <p:spPr bwMode="auto">
          <a:xfrm>
            <a:off x="437385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826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3075"/>
              </a:lnSpc>
            </a:pPr>
            <a:endParaRPr lang="es-ES" sz="3300">
              <a:solidFill>
                <a:srgbClr val="FFFFFF"/>
              </a:solidFill>
              <a:latin typeface="Calibri Light" panose="020F0302020204030204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29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32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33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34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5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6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7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8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9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0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1" name="Freeform 40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2" name="Freeform 41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3" name="Freeform 42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4" name="Freeform 43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5" name="Freeform 44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30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3451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434720" y="1753456"/>
            <a:ext cx="4556125" cy="3886200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42099428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6632254" y="1903298"/>
            <a:ext cx="4479647" cy="3982295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7593229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6722269" y="1939925"/>
            <a:ext cx="4443412" cy="3992562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95691888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FF"/>
              </a:solidFill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92134" y="1261964"/>
            <a:ext cx="11252793" cy="50507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600"/>
            </a:lvl1pPr>
            <a:lvl2pPr>
              <a:lnSpc>
                <a:spcPct val="100000"/>
              </a:lnSpc>
              <a:buClr>
                <a:schemeClr val="accent2"/>
              </a:buClr>
              <a:defRPr sz="1400"/>
            </a:lvl2pPr>
            <a:lvl3pPr>
              <a:lnSpc>
                <a:spcPct val="100000"/>
              </a:lnSpc>
              <a:buClr>
                <a:schemeClr val="accent2"/>
              </a:buClr>
              <a:defRPr sz="1200"/>
            </a:lvl3pPr>
            <a:lvl4pPr>
              <a:lnSpc>
                <a:spcPct val="100000"/>
              </a:lnSpc>
              <a:buClr>
                <a:schemeClr val="accent2"/>
              </a:buClr>
              <a:defRPr sz="1100"/>
            </a:lvl4pPr>
            <a:lvl5pPr>
              <a:lnSpc>
                <a:spcPct val="100000"/>
              </a:lnSpc>
              <a:buClr>
                <a:schemeClr val="accent2"/>
              </a:buCl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Text Box 12"/>
          <p:cNvSpPr txBox="1">
            <a:spLocks noChangeArrowheads="1"/>
          </p:cNvSpPr>
          <p:nvPr userDrawn="1"/>
        </p:nvSpPr>
        <p:spPr bwMode="auto">
          <a:xfrm>
            <a:off x="12359733" y="5517602"/>
            <a:ext cx="1681163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tabLst>
                <a:tab pos="133341" algn="l"/>
              </a:tabLst>
              <a:defRPr/>
            </a:pP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Change the Year in the Copyright field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1.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Click ‘Insert’ in Top menu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2.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Click ’Header &amp; Footer’ 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3.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Write new Year 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	in field ‘Footer’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4.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Click ‘Apply to All’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92608" y="296869"/>
            <a:ext cx="11228832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16939" y="779416"/>
            <a:ext cx="11204282" cy="300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Freeform 5"/>
          <p:cNvSpPr>
            <a:spLocks noEditPoints="1"/>
          </p:cNvSpPr>
          <p:nvPr userDrawn="1"/>
        </p:nvSpPr>
        <p:spPr bwMode="auto">
          <a:xfrm>
            <a:off x="10917164" y="6550036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9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1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2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3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4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7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30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32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0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7265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ChangeAspect="1" noEditPoints="1"/>
          </p:cNvSpPr>
          <p:nvPr userDrawn="1"/>
        </p:nvSpPr>
        <p:spPr bwMode="auto">
          <a:xfrm>
            <a:off x="10834052" y="6521376"/>
            <a:ext cx="741600" cy="10440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5641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s-E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2016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9309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-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14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6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7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8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19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0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1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2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4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5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6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7" name="Freeform 30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8" name="Freeform 31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9" name="Freeform 32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30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</p:grpSp>
        </p:grpSp>
        <p:sp>
          <p:nvSpPr>
            <p:cNvPr id="15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 b="1">
                  <a:solidFill>
                    <a:srgbClr val="7F7F7F"/>
                  </a:solidFill>
                </a:rPr>
                <a:t>Confidential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4431755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algn="ctr" defTabSz="457200">
              <a:lnSpc>
                <a:spcPts val="3075"/>
              </a:lnSpc>
            </a:pPr>
            <a:endParaRPr lang="es-ES" sz="3300">
              <a:solidFill>
                <a:srgbClr val="FFFFFF"/>
              </a:solidFill>
              <a:latin typeface="Calibri Light" panose="020F0302020204030204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69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85000"/>
                  </a:srgbClr>
                </a:solidFill>
              </a:rPr>
              <a:t>© 2016 Amadeus IT Group SA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796121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srgbClr val="005EB8"/>
              </a:solidFill>
            </a:endParaRPr>
          </a:p>
        </p:txBody>
      </p:sp>
      <p:sp>
        <p:nvSpPr>
          <p:cNvPr id="27" name="Freeform 5"/>
          <p:cNvSpPr>
            <a:spLocks noEditPoints="1"/>
          </p:cNvSpPr>
          <p:nvPr userDrawn="1"/>
        </p:nvSpPr>
        <p:spPr bwMode="auto">
          <a:xfrm>
            <a:off x="10917164" y="6550036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4391605" y="6406049"/>
            <a:ext cx="2332268" cy="244474"/>
            <a:chOff x="3495675" y="6110287"/>
            <a:chExt cx="2332268" cy="244476"/>
          </a:xfrm>
          <a:solidFill>
            <a:schemeClr val="bg1"/>
          </a:solidFill>
        </p:grpSpPr>
        <p:sp>
          <p:nvSpPr>
            <p:cNvPr id="41" name="Freeform 5"/>
            <p:cNvSpPr>
              <a:spLocks noEditPoints="1"/>
            </p:cNvSpPr>
            <p:nvPr userDrawn="1"/>
          </p:nvSpPr>
          <p:spPr bwMode="auto">
            <a:xfrm>
              <a:off x="3495675" y="6110288"/>
              <a:ext cx="234950" cy="244475"/>
            </a:xfrm>
            <a:custGeom>
              <a:avLst/>
              <a:gdLst>
                <a:gd name="T0" fmla="*/ 9 w 54"/>
                <a:gd name="T1" fmla="*/ 54 h 54"/>
                <a:gd name="T2" fmla="*/ 25 w 54"/>
                <a:gd name="T3" fmla="*/ 54 h 54"/>
                <a:gd name="T4" fmla="*/ 25 w 54"/>
                <a:gd name="T5" fmla="*/ 53 h 54"/>
                <a:gd name="T6" fmla="*/ 25 w 54"/>
                <a:gd name="T7" fmla="*/ 51 h 54"/>
                <a:gd name="T8" fmla="*/ 19 w 54"/>
                <a:gd name="T9" fmla="*/ 45 h 54"/>
                <a:gd name="T10" fmla="*/ 17 w 54"/>
                <a:gd name="T11" fmla="*/ 44 h 54"/>
                <a:gd name="T12" fmla="*/ 13 w 54"/>
                <a:gd name="T13" fmla="*/ 43 h 54"/>
                <a:gd name="T14" fmla="*/ 13 w 54"/>
                <a:gd name="T15" fmla="*/ 43 h 54"/>
                <a:gd name="T16" fmla="*/ 1 w 54"/>
                <a:gd name="T17" fmla="*/ 48 h 54"/>
                <a:gd name="T18" fmla="*/ 1 w 54"/>
                <a:gd name="T19" fmla="*/ 54 h 54"/>
                <a:gd name="T20" fmla="*/ 9 w 54"/>
                <a:gd name="T21" fmla="*/ 54 h 54"/>
                <a:gd name="T22" fmla="*/ 32 w 54"/>
                <a:gd name="T23" fmla="*/ 54 h 54"/>
                <a:gd name="T24" fmla="*/ 46 w 54"/>
                <a:gd name="T25" fmla="*/ 54 h 54"/>
                <a:gd name="T26" fmla="*/ 54 w 54"/>
                <a:gd name="T27" fmla="*/ 54 h 54"/>
                <a:gd name="T28" fmla="*/ 54 w 54"/>
                <a:gd name="T29" fmla="*/ 45 h 54"/>
                <a:gd name="T30" fmla="*/ 54 w 54"/>
                <a:gd name="T31" fmla="*/ 18 h 54"/>
                <a:gd name="T32" fmla="*/ 46 w 54"/>
                <a:gd name="T33" fmla="*/ 18 h 54"/>
                <a:gd name="T34" fmla="*/ 46 w 54"/>
                <a:gd name="T35" fmla="*/ 27 h 54"/>
                <a:gd name="T36" fmla="*/ 41 w 54"/>
                <a:gd name="T37" fmla="*/ 27 h 54"/>
                <a:gd name="T38" fmla="*/ 41 w 54"/>
                <a:gd name="T39" fmla="*/ 18 h 54"/>
                <a:gd name="T40" fmla="*/ 33 w 54"/>
                <a:gd name="T41" fmla="*/ 18 h 54"/>
                <a:gd name="T42" fmla="*/ 33 w 54"/>
                <a:gd name="T43" fmla="*/ 13 h 54"/>
                <a:gd name="T44" fmla="*/ 41 w 54"/>
                <a:gd name="T45" fmla="*/ 13 h 54"/>
                <a:gd name="T46" fmla="*/ 41 w 54"/>
                <a:gd name="T47" fmla="*/ 5 h 54"/>
                <a:gd name="T48" fmla="*/ 46 w 54"/>
                <a:gd name="T49" fmla="*/ 5 h 54"/>
                <a:gd name="T50" fmla="*/ 46 w 54"/>
                <a:gd name="T51" fmla="*/ 13 h 54"/>
                <a:gd name="T52" fmla="*/ 54 w 54"/>
                <a:gd name="T53" fmla="*/ 13 h 54"/>
                <a:gd name="T54" fmla="*/ 54 w 54"/>
                <a:gd name="T55" fmla="*/ 9 h 54"/>
                <a:gd name="T56" fmla="*/ 54 w 54"/>
                <a:gd name="T57" fmla="*/ 0 h 54"/>
                <a:gd name="T58" fmla="*/ 46 w 54"/>
                <a:gd name="T59" fmla="*/ 0 h 54"/>
                <a:gd name="T60" fmla="*/ 9 w 54"/>
                <a:gd name="T61" fmla="*/ 0 h 54"/>
                <a:gd name="T62" fmla="*/ 0 w 54"/>
                <a:gd name="T63" fmla="*/ 0 h 54"/>
                <a:gd name="T64" fmla="*/ 0 w 54"/>
                <a:gd name="T65" fmla="*/ 9 h 54"/>
                <a:gd name="T66" fmla="*/ 0 w 54"/>
                <a:gd name="T67" fmla="*/ 9 h 54"/>
                <a:gd name="T68" fmla="*/ 14 w 54"/>
                <a:gd name="T69" fmla="*/ 4 h 54"/>
                <a:gd name="T70" fmla="*/ 33 w 54"/>
                <a:gd name="T71" fmla="*/ 4 h 54"/>
                <a:gd name="T72" fmla="*/ 28 w 54"/>
                <a:gd name="T73" fmla="*/ 9 h 54"/>
                <a:gd name="T74" fmla="*/ 24 w 54"/>
                <a:gd name="T75" fmla="*/ 9 h 54"/>
                <a:gd name="T76" fmla="*/ 29 w 54"/>
                <a:gd name="T77" fmla="*/ 19 h 54"/>
                <a:gd name="T78" fmla="*/ 23 w 54"/>
                <a:gd name="T79" fmla="*/ 29 h 54"/>
                <a:gd name="T80" fmla="*/ 20 w 54"/>
                <a:gd name="T81" fmla="*/ 34 h 54"/>
                <a:gd name="T82" fmla="*/ 24 w 54"/>
                <a:gd name="T83" fmla="*/ 39 h 54"/>
                <a:gd name="T84" fmla="*/ 25 w 54"/>
                <a:gd name="T85" fmla="*/ 39 h 54"/>
                <a:gd name="T86" fmla="*/ 32 w 54"/>
                <a:gd name="T87" fmla="*/ 52 h 54"/>
                <a:gd name="T88" fmla="*/ 32 w 54"/>
                <a:gd name="T89" fmla="*/ 54 h 54"/>
                <a:gd name="T90" fmla="*/ 0 w 54"/>
                <a:gd name="T91" fmla="*/ 29 h 54"/>
                <a:gd name="T92" fmla="*/ 0 w 54"/>
                <a:gd name="T93" fmla="*/ 42 h 54"/>
                <a:gd name="T94" fmla="*/ 10 w 54"/>
                <a:gd name="T95" fmla="*/ 40 h 54"/>
                <a:gd name="T96" fmla="*/ 12 w 54"/>
                <a:gd name="T97" fmla="*/ 40 h 54"/>
                <a:gd name="T98" fmla="*/ 13 w 54"/>
                <a:gd name="T99" fmla="*/ 40 h 54"/>
                <a:gd name="T100" fmla="*/ 11 w 54"/>
                <a:gd name="T101" fmla="*/ 36 h 54"/>
                <a:gd name="T102" fmla="*/ 11 w 54"/>
                <a:gd name="T103" fmla="*/ 33 h 54"/>
                <a:gd name="T104" fmla="*/ 10 w 54"/>
                <a:gd name="T105" fmla="*/ 33 h 54"/>
                <a:gd name="T106" fmla="*/ 0 w 54"/>
                <a:gd name="T107" fmla="*/ 29 h 54"/>
                <a:gd name="T108" fmla="*/ 11 w 54"/>
                <a:gd name="T109" fmla="*/ 8 h 54"/>
                <a:gd name="T110" fmla="*/ 6 w 54"/>
                <a:gd name="T111" fmla="*/ 10 h 54"/>
                <a:gd name="T112" fmla="*/ 4 w 54"/>
                <a:gd name="T113" fmla="*/ 18 h 54"/>
                <a:gd name="T114" fmla="*/ 14 w 54"/>
                <a:gd name="T115" fmla="*/ 29 h 54"/>
                <a:gd name="T116" fmla="*/ 14 w 54"/>
                <a:gd name="T117" fmla="*/ 29 h 54"/>
                <a:gd name="T118" fmla="*/ 19 w 54"/>
                <a:gd name="T119" fmla="*/ 27 h 54"/>
                <a:gd name="T120" fmla="*/ 20 w 54"/>
                <a:gd name="T121" fmla="*/ 19 h 54"/>
                <a:gd name="T122" fmla="*/ 11 w 54"/>
                <a:gd name="T123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4">
                  <a:moveTo>
                    <a:pt x="9" y="54"/>
                  </a:move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3"/>
                    <a:pt x="25" y="53"/>
                  </a:cubicBezTo>
                  <a:cubicBezTo>
                    <a:pt x="25" y="52"/>
                    <a:pt x="25" y="51"/>
                    <a:pt x="25" y="51"/>
                  </a:cubicBezTo>
                  <a:cubicBezTo>
                    <a:pt x="25" y="48"/>
                    <a:pt x="22" y="47"/>
                    <a:pt x="19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4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8" y="43"/>
                    <a:pt x="3" y="45"/>
                    <a:pt x="1" y="48"/>
                  </a:cubicBezTo>
                  <a:cubicBezTo>
                    <a:pt x="1" y="54"/>
                    <a:pt x="1" y="54"/>
                    <a:pt x="1" y="54"/>
                  </a:cubicBezTo>
                  <a:lnTo>
                    <a:pt x="9" y="54"/>
                  </a:lnTo>
                  <a:close/>
                  <a:moveTo>
                    <a:pt x="32" y="54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6"/>
                    <a:pt x="8" y="4"/>
                    <a:pt x="14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7" y="11"/>
                    <a:pt x="29" y="15"/>
                    <a:pt x="29" y="19"/>
                  </a:cubicBezTo>
                  <a:cubicBezTo>
                    <a:pt x="29" y="23"/>
                    <a:pt x="27" y="26"/>
                    <a:pt x="23" y="29"/>
                  </a:cubicBezTo>
                  <a:cubicBezTo>
                    <a:pt x="20" y="31"/>
                    <a:pt x="20" y="32"/>
                    <a:pt x="20" y="34"/>
                  </a:cubicBezTo>
                  <a:cubicBezTo>
                    <a:pt x="20" y="35"/>
                    <a:pt x="23" y="38"/>
                    <a:pt x="24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31" y="44"/>
                    <a:pt x="32" y="47"/>
                    <a:pt x="32" y="52"/>
                  </a:cubicBezTo>
                  <a:cubicBezTo>
                    <a:pt x="32" y="53"/>
                    <a:pt x="32" y="53"/>
                    <a:pt x="32" y="54"/>
                  </a:cubicBezTo>
                  <a:moveTo>
                    <a:pt x="0" y="29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3" y="41"/>
                    <a:pt x="7" y="40"/>
                    <a:pt x="1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39"/>
                    <a:pt x="11" y="38"/>
                    <a:pt x="11" y="36"/>
                  </a:cubicBezTo>
                  <a:cubicBezTo>
                    <a:pt x="11" y="35"/>
                    <a:pt x="11" y="34"/>
                    <a:pt x="11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6" y="33"/>
                    <a:pt x="3" y="31"/>
                    <a:pt x="0" y="29"/>
                  </a:cubicBezTo>
                  <a:moveTo>
                    <a:pt x="11" y="8"/>
                  </a:moveTo>
                  <a:cubicBezTo>
                    <a:pt x="9" y="8"/>
                    <a:pt x="7" y="9"/>
                    <a:pt x="6" y="10"/>
                  </a:cubicBezTo>
                  <a:cubicBezTo>
                    <a:pt x="4" y="12"/>
                    <a:pt x="3" y="15"/>
                    <a:pt x="4" y="18"/>
                  </a:cubicBezTo>
                  <a:cubicBezTo>
                    <a:pt x="5" y="24"/>
                    <a:pt x="9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6" y="29"/>
                    <a:pt x="18" y="28"/>
                    <a:pt x="19" y="27"/>
                  </a:cubicBezTo>
                  <a:cubicBezTo>
                    <a:pt x="20" y="25"/>
                    <a:pt x="21" y="23"/>
                    <a:pt x="20" y="19"/>
                  </a:cubicBezTo>
                  <a:cubicBezTo>
                    <a:pt x="20" y="13"/>
                    <a:pt x="15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2" name="Freeform 6"/>
            <p:cNvSpPr>
              <a:spLocks/>
            </p:cNvSpPr>
            <p:nvPr userDrawn="1"/>
          </p:nvSpPr>
          <p:spPr bwMode="auto">
            <a:xfrm>
              <a:off x="4397375" y="6110288"/>
              <a:ext cx="234950" cy="244475"/>
            </a:xfrm>
            <a:custGeom>
              <a:avLst/>
              <a:gdLst>
                <a:gd name="T0" fmla="*/ 0 w 54"/>
                <a:gd name="T1" fmla="*/ 0 h 54"/>
                <a:gd name="T2" fmla="*/ 0 w 54"/>
                <a:gd name="T3" fmla="*/ 54 h 54"/>
                <a:gd name="T4" fmla="*/ 27 w 54"/>
                <a:gd name="T5" fmla="*/ 54 h 54"/>
                <a:gd name="T6" fmla="*/ 27 w 54"/>
                <a:gd name="T7" fmla="*/ 34 h 54"/>
                <a:gd name="T8" fmla="*/ 20 w 54"/>
                <a:gd name="T9" fmla="*/ 34 h 54"/>
                <a:gd name="T10" fmla="*/ 20 w 54"/>
                <a:gd name="T11" fmla="*/ 26 h 54"/>
                <a:gd name="T12" fmla="*/ 27 w 54"/>
                <a:gd name="T13" fmla="*/ 26 h 54"/>
                <a:gd name="T14" fmla="*/ 27 w 54"/>
                <a:gd name="T15" fmla="*/ 21 h 54"/>
                <a:gd name="T16" fmla="*/ 37 w 54"/>
                <a:gd name="T17" fmla="*/ 10 h 54"/>
                <a:gd name="T18" fmla="*/ 44 w 54"/>
                <a:gd name="T19" fmla="*/ 10 h 54"/>
                <a:gd name="T20" fmla="*/ 44 w 54"/>
                <a:gd name="T21" fmla="*/ 19 h 54"/>
                <a:gd name="T22" fmla="*/ 37 w 54"/>
                <a:gd name="T23" fmla="*/ 19 h 54"/>
                <a:gd name="T24" fmla="*/ 35 w 54"/>
                <a:gd name="T25" fmla="*/ 21 h 54"/>
                <a:gd name="T26" fmla="*/ 35 w 54"/>
                <a:gd name="T27" fmla="*/ 26 h 54"/>
                <a:gd name="T28" fmla="*/ 44 w 54"/>
                <a:gd name="T29" fmla="*/ 26 h 54"/>
                <a:gd name="T30" fmla="*/ 44 w 54"/>
                <a:gd name="T31" fmla="*/ 34 h 54"/>
                <a:gd name="T32" fmla="*/ 35 w 54"/>
                <a:gd name="T33" fmla="*/ 34 h 54"/>
                <a:gd name="T34" fmla="*/ 35 w 54"/>
                <a:gd name="T35" fmla="*/ 54 h 54"/>
                <a:gd name="T36" fmla="*/ 54 w 54"/>
                <a:gd name="T37" fmla="*/ 54 h 54"/>
                <a:gd name="T38" fmla="*/ 54 w 54"/>
                <a:gd name="T39" fmla="*/ 0 h 54"/>
                <a:gd name="T40" fmla="*/ 0 w 54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0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15"/>
                    <a:pt x="31" y="10"/>
                    <a:pt x="37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19"/>
                    <a:pt x="35" y="20"/>
                    <a:pt x="35" y="21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3" name="Freeform 7"/>
            <p:cNvSpPr>
              <a:spLocks noEditPoints="1"/>
            </p:cNvSpPr>
            <p:nvPr userDrawn="1"/>
          </p:nvSpPr>
          <p:spPr bwMode="auto">
            <a:xfrm>
              <a:off x="4692650" y="6110288"/>
              <a:ext cx="236537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28 w 54"/>
                <a:gd name="T11" fmla="*/ 36 h 54"/>
                <a:gd name="T12" fmla="*/ 37 w 54"/>
                <a:gd name="T13" fmla="*/ 36 h 54"/>
                <a:gd name="T14" fmla="*/ 41 w 54"/>
                <a:gd name="T15" fmla="*/ 40 h 54"/>
                <a:gd name="T16" fmla="*/ 37 w 54"/>
                <a:gd name="T17" fmla="*/ 44 h 54"/>
                <a:gd name="T18" fmla="*/ 27 w 54"/>
                <a:gd name="T19" fmla="*/ 44 h 54"/>
                <a:gd name="T20" fmla="*/ 14 w 54"/>
                <a:gd name="T21" fmla="*/ 30 h 54"/>
                <a:gd name="T22" fmla="*/ 14 w 54"/>
                <a:gd name="T23" fmla="*/ 15 h 54"/>
                <a:gd name="T24" fmla="*/ 18 w 54"/>
                <a:gd name="T25" fmla="*/ 11 h 54"/>
                <a:gd name="T26" fmla="*/ 22 w 54"/>
                <a:gd name="T27" fmla="*/ 15 h 54"/>
                <a:gd name="T28" fmla="*/ 22 w 54"/>
                <a:gd name="T29" fmla="*/ 19 h 54"/>
                <a:gd name="T30" fmla="*/ 37 w 54"/>
                <a:gd name="T31" fmla="*/ 19 h 54"/>
                <a:gd name="T32" fmla="*/ 41 w 54"/>
                <a:gd name="T33" fmla="*/ 23 h 54"/>
                <a:gd name="T34" fmla="*/ 37 w 54"/>
                <a:gd name="T35" fmla="*/ 28 h 54"/>
                <a:gd name="T36" fmla="*/ 22 w 54"/>
                <a:gd name="T37" fmla="*/ 28 h 54"/>
                <a:gd name="T38" fmla="*/ 22 w 54"/>
                <a:gd name="T39" fmla="*/ 30 h 54"/>
                <a:gd name="T40" fmla="*/ 28 w 54"/>
                <a:gd name="T41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28" y="36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1" y="38"/>
                    <a:pt x="41" y="40"/>
                  </a:cubicBezTo>
                  <a:cubicBezTo>
                    <a:pt x="41" y="43"/>
                    <a:pt x="39" y="44"/>
                    <a:pt x="3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0" y="44"/>
                    <a:pt x="14" y="38"/>
                    <a:pt x="14" y="30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2"/>
                    <a:pt x="16" y="11"/>
                    <a:pt x="18" y="11"/>
                  </a:cubicBezTo>
                  <a:cubicBezTo>
                    <a:pt x="20" y="11"/>
                    <a:pt x="22" y="12"/>
                    <a:pt x="22" y="15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9" y="19"/>
                    <a:pt x="41" y="21"/>
                    <a:pt x="41" y="23"/>
                  </a:cubicBezTo>
                  <a:cubicBezTo>
                    <a:pt x="41" y="26"/>
                    <a:pt x="39" y="28"/>
                    <a:pt x="37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3"/>
                    <a:pt x="25" y="36"/>
                    <a:pt x="28" y="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4" name="Freeform 8"/>
            <p:cNvSpPr>
              <a:spLocks noEditPoints="1"/>
            </p:cNvSpPr>
            <p:nvPr userDrawn="1"/>
          </p:nvSpPr>
          <p:spPr bwMode="auto">
            <a:xfrm>
              <a:off x="3795713" y="6110288"/>
              <a:ext cx="234950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20 w 54"/>
                <a:gd name="T11" fmla="*/ 44 h 54"/>
                <a:gd name="T12" fmla="*/ 14 w 54"/>
                <a:gd name="T13" fmla="*/ 44 h 54"/>
                <a:gd name="T14" fmla="*/ 14 w 54"/>
                <a:gd name="T15" fmla="*/ 20 h 54"/>
                <a:gd name="T16" fmla="*/ 20 w 54"/>
                <a:gd name="T17" fmla="*/ 20 h 54"/>
                <a:gd name="T18" fmla="*/ 20 w 54"/>
                <a:gd name="T19" fmla="*/ 44 h 54"/>
                <a:gd name="T20" fmla="*/ 17 w 54"/>
                <a:gd name="T21" fmla="*/ 18 h 54"/>
                <a:gd name="T22" fmla="*/ 13 w 54"/>
                <a:gd name="T23" fmla="*/ 14 h 54"/>
                <a:gd name="T24" fmla="*/ 17 w 54"/>
                <a:gd name="T25" fmla="*/ 9 h 54"/>
                <a:gd name="T26" fmla="*/ 21 w 54"/>
                <a:gd name="T27" fmla="*/ 14 h 54"/>
                <a:gd name="T28" fmla="*/ 17 w 54"/>
                <a:gd name="T29" fmla="*/ 18 h 54"/>
                <a:gd name="T30" fmla="*/ 44 w 54"/>
                <a:gd name="T31" fmla="*/ 44 h 54"/>
                <a:gd name="T32" fmla="*/ 37 w 54"/>
                <a:gd name="T33" fmla="*/ 44 h 54"/>
                <a:gd name="T34" fmla="*/ 37 w 54"/>
                <a:gd name="T35" fmla="*/ 30 h 54"/>
                <a:gd name="T36" fmla="*/ 36 w 54"/>
                <a:gd name="T37" fmla="*/ 28 h 54"/>
                <a:gd name="T38" fmla="*/ 33 w 54"/>
                <a:gd name="T39" fmla="*/ 28 h 54"/>
                <a:gd name="T40" fmla="*/ 31 w 54"/>
                <a:gd name="T41" fmla="*/ 29 h 54"/>
                <a:gd name="T42" fmla="*/ 31 w 54"/>
                <a:gd name="T43" fmla="*/ 44 h 54"/>
                <a:gd name="T44" fmla="*/ 24 w 54"/>
                <a:gd name="T45" fmla="*/ 44 h 54"/>
                <a:gd name="T46" fmla="*/ 24 w 54"/>
                <a:gd name="T47" fmla="*/ 20 h 54"/>
                <a:gd name="T48" fmla="*/ 31 w 54"/>
                <a:gd name="T49" fmla="*/ 20 h 54"/>
                <a:gd name="T50" fmla="*/ 31 w 54"/>
                <a:gd name="T51" fmla="*/ 21 h 54"/>
                <a:gd name="T52" fmla="*/ 40 w 54"/>
                <a:gd name="T53" fmla="*/ 22 h 54"/>
                <a:gd name="T54" fmla="*/ 44 w 54"/>
                <a:gd name="T55" fmla="*/ 30 h 54"/>
                <a:gd name="T56" fmla="*/ 44 w 54"/>
                <a:gd name="T57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20" y="44"/>
                  </a:moveTo>
                  <a:cubicBezTo>
                    <a:pt x="14" y="44"/>
                    <a:pt x="14" y="44"/>
                    <a:pt x="14" y="44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0" y="20"/>
                    <a:pt x="20" y="20"/>
                    <a:pt x="20" y="20"/>
                  </a:cubicBezTo>
                  <a:lnTo>
                    <a:pt x="20" y="44"/>
                  </a:lnTo>
                  <a:close/>
                  <a:moveTo>
                    <a:pt x="17" y="18"/>
                  </a:moveTo>
                  <a:cubicBezTo>
                    <a:pt x="15" y="18"/>
                    <a:pt x="13" y="16"/>
                    <a:pt x="13" y="14"/>
                  </a:cubicBezTo>
                  <a:cubicBezTo>
                    <a:pt x="13" y="11"/>
                    <a:pt x="15" y="9"/>
                    <a:pt x="17" y="9"/>
                  </a:cubicBezTo>
                  <a:cubicBezTo>
                    <a:pt x="19" y="9"/>
                    <a:pt x="21" y="11"/>
                    <a:pt x="21" y="14"/>
                  </a:cubicBezTo>
                  <a:cubicBezTo>
                    <a:pt x="21" y="16"/>
                    <a:pt x="19" y="18"/>
                    <a:pt x="17" y="18"/>
                  </a:cubicBezTo>
                  <a:moveTo>
                    <a:pt x="44" y="44"/>
                  </a:moveTo>
                  <a:cubicBezTo>
                    <a:pt x="37" y="44"/>
                    <a:pt x="37" y="44"/>
                    <a:pt x="37" y="44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7" y="28"/>
                    <a:pt x="36" y="28"/>
                  </a:cubicBezTo>
                  <a:cubicBezTo>
                    <a:pt x="36" y="27"/>
                    <a:pt x="34" y="27"/>
                    <a:pt x="33" y="28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7" y="20"/>
                    <a:pt x="40" y="22"/>
                  </a:cubicBezTo>
                  <a:cubicBezTo>
                    <a:pt x="42" y="23"/>
                    <a:pt x="44" y="27"/>
                    <a:pt x="44" y="30"/>
                  </a:cubicBezTo>
                  <a:lnTo>
                    <a:pt x="44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5" name="Freeform 9"/>
            <p:cNvSpPr>
              <a:spLocks noEditPoints="1"/>
            </p:cNvSpPr>
            <p:nvPr userDrawn="1"/>
          </p:nvSpPr>
          <p:spPr bwMode="auto">
            <a:xfrm>
              <a:off x="5294313" y="6110288"/>
              <a:ext cx="234950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38 w 54"/>
                <a:gd name="T11" fmla="*/ 35 h 54"/>
                <a:gd name="T12" fmla="*/ 26 w 54"/>
                <a:gd name="T13" fmla="*/ 36 h 54"/>
                <a:gd name="T14" fmla="*/ 24 w 54"/>
                <a:gd name="T15" fmla="*/ 35 h 54"/>
                <a:gd name="T16" fmla="*/ 20 w 54"/>
                <a:gd name="T17" fmla="*/ 47 h 54"/>
                <a:gd name="T18" fmla="*/ 18 w 54"/>
                <a:gd name="T19" fmla="*/ 47 h 54"/>
                <a:gd name="T20" fmla="*/ 18 w 54"/>
                <a:gd name="T21" fmla="*/ 47 h 54"/>
                <a:gd name="T22" fmla="*/ 18 w 54"/>
                <a:gd name="T23" fmla="*/ 41 h 54"/>
                <a:gd name="T24" fmla="*/ 21 w 54"/>
                <a:gd name="T25" fmla="*/ 27 h 54"/>
                <a:gd name="T26" fmla="*/ 20 w 54"/>
                <a:gd name="T27" fmla="*/ 22 h 54"/>
                <a:gd name="T28" fmla="*/ 28 w 54"/>
                <a:gd name="T29" fmla="*/ 19 h 54"/>
                <a:gd name="T30" fmla="*/ 27 w 54"/>
                <a:gd name="T31" fmla="*/ 33 h 54"/>
                <a:gd name="T32" fmla="*/ 31 w 54"/>
                <a:gd name="T33" fmla="*/ 34 h 54"/>
                <a:gd name="T34" fmla="*/ 33 w 54"/>
                <a:gd name="T35" fmla="*/ 13 h 54"/>
                <a:gd name="T36" fmla="*/ 16 w 54"/>
                <a:gd name="T37" fmla="*/ 24 h 54"/>
                <a:gd name="T38" fmla="*/ 17 w 54"/>
                <a:gd name="T39" fmla="*/ 32 h 54"/>
                <a:gd name="T40" fmla="*/ 11 w 54"/>
                <a:gd name="T41" fmla="*/ 23 h 54"/>
                <a:gd name="T42" fmla="*/ 30 w 54"/>
                <a:gd name="T43" fmla="*/ 8 h 54"/>
                <a:gd name="T44" fmla="*/ 43 w 54"/>
                <a:gd name="T45" fmla="*/ 20 h 54"/>
                <a:gd name="T46" fmla="*/ 38 w 54"/>
                <a:gd name="T4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38" y="35"/>
                  </a:moveTo>
                  <a:cubicBezTo>
                    <a:pt x="35" y="37"/>
                    <a:pt x="29" y="39"/>
                    <a:pt x="26" y="36"/>
                  </a:cubicBezTo>
                  <a:cubicBezTo>
                    <a:pt x="25" y="36"/>
                    <a:pt x="25" y="35"/>
                    <a:pt x="24" y="35"/>
                  </a:cubicBezTo>
                  <a:cubicBezTo>
                    <a:pt x="23" y="39"/>
                    <a:pt x="22" y="44"/>
                    <a:pt x="20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5"/>
                    <a:pt x="18" y="42"/>
                    <a:pt x="18" y="41"/>
                  </a:cubicBezTo>
                  <a:cubicBezTo>
                    <a:pt x="18" y="37"/>
                    <a:pt x="21" y="31"/>
                    <a:pt x="21" y="27"/>
                  </a:cubicBezTo>
                  <a:cubicBezTo>
                    <a:pt x="21" y="26"/>
                    <a:pt x="20" y="24"/>
                    <a:pt x="20" y="22"/>
                  </a:cubicBezTo>
                  <a:cubicBezTo>
                    <a:pt x="21" y="18"/>
                    <a:pt x="26" y="15"/>
                    <a:pt x="28" y="19"/>
                  </a:cubicBezTo>
                  <a:cubicBezTo>
                    <a:pt x="30" y="24"/>
                    <a:pt x="23" y="29"/>
                    <a:pt x="27" y="33"/>
                  </a:cubicBezTo>
                  <a:cubicBezTo>
                    <a:pt x="27" y="33"/>
                    <a:pt x="29" y="34"/>
                    <a:pt x="31" y="34"/>
                  </a:cubicBezTo>
                  <a:cubicBezTo>
                    <a:pt x="38" y="32"/>
                    <a:pt x="39" y="17"/>
                    <a:pt x="33" y="13"/>
                  </a:cubicBezTo>
                  <a:cubicBezTo>
                    <a:pt x="24" y="8"/>
                    <a:pt x="15" y="16"/>
                    <a:pt x="16" y="24"/>
                  </a:cubicBezTo>
                  <a:cubicBezTo>
                    <a:pt x="16" y="27"/>
                    <a:pt x="19" y="29"/>
                    <a:pt x="17" y="32"/>
                  </a:cubicBezTo>
                  <a:cubicBezTo>
                    <a:pt x="13" y="30"/>
                    <a:pt x="11" y="27"/>
                    <a:pt x="11" y="23"/>
                  </a:cubicBezTo>
                  <a:cubicBezTo>
                    <a:pt x="11" y="13"/>
                    <a:pt x="20" y="7"/>
                    <a:pt x="30" y="8"/>
                  </a:cubicBezTo>
                  <a:cubicBezTo>
                    <a:pt x="37" y="9"/>
                    <a:pt x="42" y="14"/>
                    <a:pt x="43" y="20"/>
                  </a:cubicBezTo>
                  <a:cubicBezTo>
                    <a:pt x="43" y="25"/>
                    <a:pt x="41" y="32"/>
                    <a:pt x="38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6" name="Freeform 10"/>
            <p:cNvSpPr>
              <a:spLocks noEditPoints="1"/>
            </p:cNvSpPr>
            <p:nvPr userDrawn="1"/>
          </p:nvSpPr>
          <p:spPr bwMode="auto">
            <a:xfrm>
              <a:off x="4994275" y="6110288"/>
              <a:ext cx="234950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15 w 54"/>
                <a:gd name="T11" fmla="*/ 44 h 54"/>
                <a:gd name="T12" fmla="*/ 10 w 54"/>
                <a:gd name="T13" fmla="*/ 40 h 54"/>
                <a:gd name="T14" fmla="*/ 15 w 54"/>
                <a:gd name="T15" fmla="*/ 36 h 54"/>
                <a:gd name="T16" fmla="*/ 19 w 54"/>
                <a:gd name="T17" fmla="*/ 40 h 54"/>
                <a:gd name="T18" fmla="*/ 15 w 54"/>
                <a:gd name="T19" fmla="*/ 44 h 54"/>
                <a:gd name="T20" fmla="*/ 26 w 54"/>
                <a:gd name="T21" fmla="*/ 44 h 54"/>
                <a:gd name="T22" fmla="*/ 21 w 54"/>
                <a:gd name="T23" fmla="*/ 34 h 54"/>
                <a:gd name="T24" fmla="*/ 10 w 54"/>
                <a:gd name="T25" fmla="*/ 29 h 54"/>
                <a:gd name="T26" fmla="*/ 10 w 54"/>
                <a:gd name="T27" fmla="*/ 23 h 54"/>
                <a:gd name="T28" fmla="*/ 31 w 54"/>
                <a:gd name="T29" fmla="*/ 44 h 54"/>
                <a:gd name="T30" fmla="*/ 26 w 54"/>
                <a:gd name="T31" fmla="*/ 44 h 54"/>
                <a:gd name="T32" fmla="*/ 37 w 54"/>
                <a:gd name="T33" fmla="*/ 44 h 54"/>
                <a:gd name="T34" fmla="*/ 10 w 54"/>
                <a:gd name="T35" fmla="*/ 18 h 54"/>
                <a:gd name="T36" fmla="*/ 10 w 54"/>
                <a:gd name="T37" fmla="*/ 12 h 54"/>
                <a:gd name="T38" fmla="*/ 42 w 54"/>
                <a:gd name="T39" fmla="*/ 44 h 54"/>
                <a:gd name="T40" fmla="*/ 37 w 54"/>
                <a:gd name="T41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15" y="44"/>
                  </a:moveTo>
                  <a:cubicBezTo>
                    <a:pt x="12" y="44"/>
                    <a:pt x="10" y="43"/>
                    <a:pt x="10" y="40"/>
                  </a:cubicBezTo>
                  <a:cubicBezTo>
                    <a:pt x="10" y="38"/>
                    <a:pt x="12" y="36"/>
                    <a:pt x="15" y="36"/>
                  </a:cubicBezTo>
                  <a:cubicBezTo>
                    <a:pt x="17" y="36"/>
                    <a:pt x="19" y="38"/>
                    <a:pt x="19" y="40"/>
                  </a:cubicBezTo>
                  <a:cubicBezTo>
                    <a:pt x="19" y="43"/>
                    <a:pt x="17" y="44"/>
                    <a:pt x="15" y="44"/>
                  </a:cubicBezTo>
                  <a:moveTo>
                    <a:pt x="26" y="44"/>
                  </a:moveTo>
                  <a:cubicBezTo>
                    <a:pt x="26" y="42"/>
                    <a:pt x="24" y="37"/>
                    <a:pt x="21" y="34"/>
                  </a:cubicBezTo>
                  <a:cubicBezTo>
                    <a:pt x="18" y="31"/>
                    <a:pt x="13" y="29"/>
                    <a:pt x="10" y="29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22" y="23"/>
                    <a:pt x="31" y="33"/>
                    <a:pt x="31" y="44"/>
                  </a:cubicBezTo>
                  <a:lnTo>
                    <a:pt x="26" y="44"/>
                  </a:lnTo>
                  <a:close/>
                  <a:moveTo>
                    <a:pt x="37" y="44"/>
                  </a:moveTo>
                  <a:cubicBezTo>
                    <a:pt x="37" y="30"/>
                    <a:pt x="25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8" y="12"/>
                    <a:pt x="42" y="27"/>
                    <a:pt x="42" y="44"/>
                  </a:cubicBez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7" name="Freeform 11"/>
            <p:cNvSpPr>
              <a:spLocks noEditPoints="1"/>
            </p:cNvSpPr>
            <p:nvPr userDrawn="1"/>
          </p:nvSpPr>
          <p:spPr bwMode="auto">
            <a:xfrm>
              <a:off x="4095750" y="6110288"/>
              <a:ext cx="236537" cy="244475"/>
            </a:xfrm>
            <a:custGeom>
              <a:avLst/>
              <a:gdLst>
                <a:gd name="T0" fmla="*/ 0 w 149"/>
                <a:gd name="T1" fmla="*/ 154 h 154"/>
                <a:gd name="T2" fmla="*/ 149 w 149"/>
                <a:gd name="T3" fmla="*/ 154 h 154"/>
                <a:gd name="T4" fmla="*/ 149 w 149"/>
                <a:gd name="T5" fmla="*/ 0 h 154"/>
                <a:gd name="T6" fmla="*/ 0 w 149"/>
                <a:gd name="T7" fmla="*/ 0 h 154"/>
                <a:gd name="T8" fmla="*/ 0 w 149"/>
                <a:gd name="T9" fmla="*/ 154 h 154"/>
                <a:gd name="T10" fmla="*/ 42 w 149"/>
                <a:gd name="T11" fmla="*/ 122 h 154"/>
                <a:gd name="T12" fmla="*/ 42 w 149"/>
                <a:gd name="T13" fmla="*/ 34 h 154"/>
                <a:gd name="T14" fmla="*/ 105 w 149"/>
                <a:gd name="T15" fmla="*/ 80 h 154"/>
                <a:gd name="T16" fmla="*/ 42 w 149"/>
                <a:gd name="T17" fmla="*/ 12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54">
                  <a:moveTo>
                    <a:pt x="0" y="154"/>
                  </a:moveTo>
                  <a:lnTo>
                    <a:pt x="149" y="154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54"/>
                  </a:lnTo>
                  <a:close/>
                  <a:moveTo>
                    <a:pt x="42" y="122"/>
                  </a:moveTo>
                  <a:lnTo>
                    <a:pt x="42" y="34"/>
                  </a:lnTo>
                  <a:lnTo>
                    <a:pt x="105" y="80"/>
                  </a:lnTo>
                  <a:lnTo>
                    <a:pt x="4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8" name="Freeform 5"/>
            <p:cNvSpPr>
              <a:spLocks/>
            </p:cNvSpPr>
            <p:nvPr userDrawn="1"/>
          </p:nvSpPr>
          <p:spPr bwMode="auto">
            <a:xfrm>
              <a:off x="5581859" y="6110287"/>
              <a:ext cx="246084" cy="244475"/>
            </a:xfrm>
            <a:custGeom>
              <a:avLst/>
              <a:gdLst>
                <a:gd name="T0" fmla="*/ 0 w 92"/>
                <a:gd name="T1" fmla="*/ 0 h 92"/>
                <a:gd name="T2" fmla="*/ 0 w 92"/>
                <a:gd name="T3" fmla="*/ 92 h 92"/>
                <a:gd name="T4" fmla="*/ 36 w 92"/>
                <a:gd name="T5" fmla="*/ 92 h 92"/>
                <a:gd name="T6" fmla="*/ 36 w 92"/>
                <a:gd name="T7" fmla="*/ 92 h 92"/>
                <a:gd name="T8" fmla="*/ 36 w 92"/>
                <a:gd name="T9" fmla="*/ 84 h 92"/>
                <a:gd name="T10" fmla="*/ 20 w 92"/>
                <a:gd name="T11" fmla="*/ 77 h 92"/>
                <a:gd name="T12" fmla="*/ 15 w 92"/>
                <a:gd name="T13" fmla="*/ 70 h 92"/>
                <a:gd name="T14" fmla="*/ 15 w 92"/>
                <a:gd name="T15" fmla="*/ 67 h 92"/>
                <a:gd name="T16" fmla="*/ 22 w 92"/>
                <a:gd name="T17" fmla="*/ 72 h 92"/>
                <a:gd name="T18" fmla="*/ 36 w 92"/>
                <a:gd name="T19" fmla="*/ 76 h 92"/>
                <a:gd name="T20" fmla="*/ 39 w 92"/>
                <a:gd name="T21" fmla="*/ 70 h 92"/>
                <a:gd name="T22" fmla="*/ 18 w 92"/>
                <a:gd name="T23" fmla="*/ 46 h 92"/>
                <a:gd name="T24" fmla="*/ 23 w 92"/>
                <a:gd name="T25" fmla="*/ 33 h 92"/>
                <a:gd name="T26" fmla="*/ 23 w 92"/>
                <a:gd name="T27" fmla="*/ 20 h 92"/>
                <a:gd name="T28" fmla="*/ 36 w 92"/>
                <a:gd name="T29" fmla="*/ 25 h 92"/>
                <a:gd name="T30" fmla="*/ 48 w 92"/>
                <a:gd name="T31" fmla="*/ 24 h 92"/>
                <a:gd name="T32" fmla="*/ 60 w 92"/>
                <a:gd name="T33" fmla="*/ 25 h 92"/>
                <a:gd name="T34" fmla="*/ 73 w 92"/>
                <a:gd name="T35" fmla="*/ 20 h 92"/>
                <a:gd name="T36" fmla="*/ 74 w 92"/>
                <a:gd name="T37" fmla="*/ 33 h 92"/>
                <a:gd name="T38" fmla="*/ 79 w 92"/>
                <a:gd name="T39" fmla="*/ 46 h 92"/>
                <a:gd name="T40" fmla="*/ 57 w 92"/>
                <a:gd name="T41" fmla="*/ 70 h 92"/>
                <a:gd name="T42" fmla="*/ 60 w 92"/>
                <a:gd name="T43" fmla="*/ 79 h 92"/>
                <a:gd name="T44" fmla="*/ 60 w 92"/>
                <a:gd name="T45" fmla="*/ 92 h 92"/>
                <a:gd name="T46" fmla="*/ 60 w 92"/>
                <a:gd name="T47" fmla="*/ 92 h 92"/>
                <a:gd name="T48" fmla="*/ 92 w 92"/>
                <a:gd name="T49" fmla="*/ 92 h 92"/>
                <a:gd name="T50" fmla="*/ 92 w 92"/>
                <a:gd name="T51" fmla="*/ 0 h 92"/>
                <a:gd name="T52" fmla="*/ 0 w 92"/>
                <a:gd name="T5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1"/>
                    <a:pt x="36" y="88"/>
                    <a:pt x="36" y="84"/>
                  </a:cubicBezTo>
                  <a:cubicBezTo>
                    <a:pt x="23" y="86"/>
                    <a:pt x="20" y="77"/>
                    <a:pt x="20" y="77"/>
                  </a:cubicBezTo>
                  <a:cubicBezTo>
                    <a:pt x="18" y="72"/>
                    <a:pt x="15" y="70"/>
                    <a:pt x="15" y="70"/>
                  </a:cubicBezTo>
                  <a:cubicBezTo>
                    <a:pt x="10" y="67"/>
                    <a:pt x="15" y="67"/>
                    <a:pt x="15" y="67"/>
                  </a:cubicBezTo>
                  <a:cubicBezTo>
                    <a:pt x="20" y="67"/>
                    <a:pt x="22" y="72"/>
                    <a:pt x="22" y="72"/>
                  </a:cubicBezTo>
                  <a:cubicBezTo>
                    <a:pt x="27" y="79"/>
                    <a:pt x="34" y="77"/>
                    <a:pt x="36" y="76"/>
                  </a:cubicBezTo>
                  <a:cubicBezTo>
                    <a:pt x="37" y="73"/>
                    <a:pt x="38" y="71"/>
                    <a:pt x="39" y="70"/>
                  </a:cubicBezTo>
                  <a:cubicBezTo>
                    <a:pt x="29" y="68"/>
                    <a:pt x="18" y="64"/>
                    <a:pt x="18" y="46"/>
                  </a:cubicBezTo>
                  <a:cubicBezTo>
                    <a:pt x="18" y="41"/>
                    <a:pt x="19" y="36"/>
                    <a:pt x="23" y="33"/>
                  </a:cubicBezTo>
                  <a:cubicBezTo>
                    <a:pt x="22" y="32"/>
                    <a:pt x="20" y="27"/>
                    <a:pt x="23" y="20"/>
                  </a:cubicBezTo>
                  <a:cubicBezTo>
                    <a:pt x="23" y="20"/>
                    <a:pt x="27" y="19"/>
                    <a:pt x="36" y="25"/>
                  </a:cubicBezTo>
                  <a:cubicBezTo>
                    <a:pt x="40" y="24"/>
                    <a:pt x="44" y="24"/>
                    <a:pt x="48" y="24"/>
                  </a:cubicBezTo>
                  <a:cubicBezTo>
                    <a:pt x="52" y="24"/>
                    <a:pt x="56" y="24"/>
                    <a:pt x="60" y="25"/>
                  </a:cubicBezTo>
                  <a:cubicBezTo>
                    <a:pt x="69" y="19"/>
                    <a:pt x="73" y="20"/>
                    <a:pt x="73" y="20"/>
                  </a:cubicBezTo>
                  <a:cubicBezTo>
                    <a:pt x="76" y="27"/>
                    <a:pt x="74" y="32"/>
                    <a:pt x="74" y="33"/>
                  </a:cubicBezTo>
                  <a:cubicBezTo>
                    <a:pt x="77" y="36"/>
                    <a:pt x="79" y="41"/>
                    <a:pt x="79" y="46"/>
                  </a:cubicBezTo>
                  <a:cubicBezTo>
                    <a:pt x="79" y="64"/>
                    <a:pt x="68" y="68"/>
                    <a:pt x="57" y="70"/>
                  </a:cubicBezTo>
                  <a:cubicBezTo>
                    <a:pt x="59" y="71"/>
                    <a:pt x="60" y="74"/>
                    <a:pt x="60" y="79"/>
                  </a:cubicBezTo>
                  <a:cubicBezTo>
                    <a:pt x="60" y="85"/>
                    <a:pt x="60" y="90"/>
                    <a:pt x="60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</p:grpSp>
      <p:cxnSp>
        <p:nvCxnSpPr>
          <p:cNvPr id="26" name="Straight Connector 11"/>
          <p:cNvCxnSpPr/>
          <p:nvPr userDrawn="1"/>
        </p:nvCxnSpPr>
        <p:spPr>
          <a:xfrm>
            <a:off x="2465191" y="6282446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951815" y="6316813"/>
            <a:ext cx="1201112" cy="178471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589340" y="6518627"/>
            <a:ext cx="1615191" cy="22680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30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1029538" y="6299154"/>
            <a:ext cx="1435652" cy="39024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1551433" y="71760"/>
            <a:ext cx="409580" cy="338886"/>
            <a:chOff x="173409" y="51165"/>
            <a:chExt cx="409580" cy="338886"/>
          </a:xfrm>
        </p:grpSpPr>
        <p:sp>
          <p:nvSpPr>
            <p:cNvPr id="21" name="TextBox 29"/>
            <p:cNvSpPr txBox="1"/>
            <p:nvPr userDrawn="1"/>
          </p:nvSpPr>
          <p:spPr>
            <a:xfrm>
              <a:off x="198236" y="294931"/>
              <a:ext cx="384753" cy="95120"/>
            </a:xfrm>
            <a:prstGeom prst="rect">
              <a:avLst/>
            </a:prstGeom>
            <a:noFill/>
          </p:spPr>
          <p:txBody>
            <a:bodyPr wrap="square" lIns="0" tIns="18000" rIns="0" bIns="0" rtlCol="0">
              <a:spAutoFit/>
            </a:bodyPr>
            <a:lstStyle/>
            <a:p>
              <a:pPr algn="ctr" defTabSz="457200"/>
              <a:r>
                <a:rPr lang="en-GB" sz="500" b="1">
                  <a:solidFill>
                    <a:srgbClr val="FFFFFF"/>
                  </a:solidFill>
                </a:rPr>
                <a:t>RESTRICTED</a:t>
              </a:r>
            </a:p>
          </p:txBody>
        </p:sp>
        <p:grpSp>
          <p:nvGrpSpPr>
            <p:cNvPr id="22" name="Group 30"/>
            <p:cNvGrpSpPr/>
            <p:nvPr userDrawn="1"/>
          </p:nvGrpSpPr>
          <p:grpSpPr>
            <a:xfrm>
              <a:off x="243046" y="58534"/>
              <a:ext cx="291551" cy="258168"/>
              <a:chOff x="8532895" y="91935"/>
              <a:chExt cx="504900" cy="444531"/>
            </a:xfrm>
            <a:solidFill>
              <a:schemeClr val="bg1"/>
            </a:solidFill>
          </p:grpSpPr>
          <p:sp>
            <p:nvSpPr>
              <p:cNvPr id="24" name="Freeform 22"/>
              <p:cNvSpPr>
                <a:spLocks/>
              </p:cNvSpPr>
              <p:nvPr userDrawn="1"/>
            </p:nvSpPr>
            <p:spPr bwMode="auto">
              <a:xfrm>
                <a:off x="8746928" y="157791"/>
                <a:ext cx="87809" cy="107018"/>
              </a:xfrm>
              <a:custGeom>
                <a:avLst/>
                <a:gdLst>
                  <a:gd name="T0" fmla="*/ 44 w 64"/>
                  <a:gd name="T1" fmla="*/ 56 h 78"/>
                  <a:gd name="T2" fmla="*/ 44 w 64"/>
                  <a:gd name="T3" fmla="*/ 56 h 78"/>
                  <a:gd name="T4" fmla="*/ 46 w 64"/>
                  <a:gd name="T5" fmla="*/ 46 h 78"/>
                  <a:gd name="T6" fmla="*/ 50 w 64"/>
                  <a:gd name="T7" fmla="*/ 36 h 78"/>
                  <a:gd name="T8" fmla="*/ 56 w 64"/>
                  <a:gd name="T9" fmla="*/ 26 h 78"/>
                  <a:gd name="T10" fmla="*/ 64 w 64"/>
                  <a:gd name="T11" fmla="*/ 20 h 78"/>
                  <a:gd name="T12" fmla="*/ 64 w 64"/>
                  <a:gd name="T13" fmla="*/ 20 h 78"/>
                  <a:gd name="T14" fmla="*/ 58 w 64"/>
                  <a:gd name="T15" fmla="*/ 12 h 78"/>
                  <a:gd name="T16" fmla="*/ 50 w 64"/>
                  <a:gd name="T17" fmla="*/ 6 h 78"/>
                  <a:gd name="T18" fmla="*/ 42 w 64"/>
                  <a:gd name="T19" fmla="*/ 2 h 78"/>
                  <a:gd name="T20" fmla="*/ 30 w 64"/>
                  <a:gd name="T21" fmla="*/ 0 h 78"/>
                  <a:gd name="T22" fmla="*/ 30 w 64"/>
                  <a:gd name="T23" fmla="*/ 0 h 78"/>
                  <a:gd name="T24" fmla="*/ 34 w 64"/>
                  <a:gd name="T25" fmla="*/ 8 h 78"/>
                  <a:gd name="T26" fmla="*/ 34 w 64"/>
                  <a:gd name="T27" fmla="*/ 18 h 78"/>
                  <a:gd name="T28" fmla="*/ 34 w 64"/>
                  <a:gd name="T29" fmla="*/ 18 h 78"/>
                  <a:gd name="T30" fmla="*/ 34 w 64"/>
                  <a:gd name="T31" fmla="*/ 26 h 78"/>
                  <a:gd name="T32" fmla="*/ 32 w 64"/>
                  <a:gd name="T33" fmla="*/ 32 h 78"/>
                  <a:gd name="T34" fmla="*/ 28 w 64"/>
                  <a:gd name="T35" fmla="*/ 40 h 78"/>
                  <a:gd name="T36" fmla="*/ 24 w 64"/>
                  <a:gd name="T37" fmla="*/ 46 h 78"/>
                  <a:gd name="T38" fmla="*/ 14 w 64"/>
                  <a:gd name="T39" fmla="*/ 56 h 78"/>
                  <a:gd name="T40" fmla="*/ 8 w 64"/>
                  <a:gd name="T41" fmla="*/ 60 h 78"/>
                  <a:gd name="T42" fmla="*/ 0 w 64"/>
                  <a:gd name="T43" fmla="*/ 62 h 78"/>
                  <a:gd name="T44" fmla="*/ 0 w 64"/>
                  <a:gd name="T45" fmla="*/ 62 h 78"/>
                  <a:gd name="T46" fmla="*/ 6 w 64"/>
                  <a:gd name="T47" fmla="*/ 68 h 78"/>
                  <a:gd name="T48" fmla="*/ 14 w 64"/>
                  <a:gd name="T49" fmla="*/ 74 h 78"/>
                  <a:gd name="T50" fmla="*/ 22 w 64"/>
                  <a:gd name="T51" fmla="*/ 76 h 78"/>
                  <a:gd name="T52" fmla="*/ 30 w 64"/>
                  <a:gd name="T53" fmla="*/ 78 h 78"/>
                  <a:gd name="T54" fmla="*/ 30 w 64"/>
                  <a:gd name="T55" fmla="*/ 78 h 78"/>
                  <a:gd name="T56" fmla="*/ 40 w 64"/>
                  <a:gd name="T57" fmla="*/ 76 h 78"/>
                  <a:gd name="T58" fmla="*/ 46 w 64"/>
                  <a:gd name="T59" fmla="*/ 72 h 78"/>
                  <a:gd name="T60" fmla="*/ 46 w 64"/>
                  <a:gd name="T61" fmla="*/ 72 h 78"/>
                  <a:gd name="T62" fmla="*/ 44 w 64"/>
                  <a:gd name="T63" fmla="*/ 56 h 78"/>
                  <a:gd name="T64" fmla="*/ 44 w 64"/>
                  <a:gd name="T65" fmla="*/ 5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78">
                    <a:moveTo>
                      <a:pt x="44" y="56"/>
                    </a:moveTo>
                    <a:lnTo>
                      <a:pt x="44" y="56"/>
                    </a:lnTo>
                    <a:lnTo>
                      <a:pt x="46" y="46"/>
                    </a:lnTo>
                    <a:lnTo>
                      <a:pt x="50" y="36"/>
                    </a:lnTo>
                    <a:lnTo>
                      <a:pt x="56" y="26"/>
                    </a:lnTo>
                    <a:lnTo>
                      <a:pt x="64" y="20"/>
                    </a:lnTo>
                    <a:lnTo>
                      <a:pt x="64" y="20"/>
                    </a:lnTo>
                    <a:lnTo>
                      <a:pt x="58" y="12"/>
                    </a:lnTo>
                    <a:lnTo>
                      <a:pt x="50" y="6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4" y="8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4" y="26"/>
                    </a:lnTo>
                    <a:lnTo>
                      <a:pt x="32" y="32"/>
                    </a:lnTo>
                    <a:lnTo>
                      <a:pt x="28" y="40"/>
                    </a:lnTo>
                    <a:lnTo>
                      <a:pt x="24" y="46"/>
                    </a:lnTo>
                    <a:lnTo>
                      <a:pt x="14" y="56"/>
                    </a:lnTo>
                    <a:lnTo>
                      <a:pt x="8" y="6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6" y="68"/>
                    </a:lnTo>
                    <a:lnTo>
                      <a:pt x="14" y="74"/>
                    </a:lnTo>
                    <a:lnTo>
                      <a:pt x="22" y="76"/>
                    </a:lnTo>
                    <a:lnTo>
                      <a:pt x="30" y="78"/>
                    </a:lnTo>
                    <a:lnTo>
                      <a:pt x="30" y="78"/>
                    </a:lnTo>
                    <a:lnTo>
                      <a:pt x="40" y="7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44" y="56"/>
                    </a:lnTo>
                    <a:lnTo>
                      <a:pt x="44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23"/>
              <p:cNvSpPr>
                <a:spLocks/>
              </p:cNvSpPr>
              <p:nvPr userDrawn="1"/>
            </p:nvSpPr>
            <p:spPr bwMode="auto">
              <a:xfrm>
                <a:off x="8664607" y="113887"/>
                <a:ext cx="123481" cy="126225"/>
              </a:xfrm>
              <a:custGeom>
                <a:avLst/>
                <a:gdLst>
                  <a:gd name="T0" fmla="*/ 90 w 90"/>
                  <a:gd name="T1" fmla="*/ 46 h 92"/>
                  <a:gd name="T2" fmla="*/ 90 w 90"/>
                  <a:gd name="T3" fmla="*/ 46 h 92"/>
                  <a:gd name="T4" fmla="*/ 88 w 90"/>
                  <a:gd name="T5" fmla="*/ 56 h 92"/>
                  <a:gd name="T6" fmla="*/ 86 w 90"/>
                  <a:gd name="T7" fmla="*/ 64 h 92"/>
                  <a:gd name="T8" fmla="*/ 82 w 90"/>
                  <a:gd name="T9" fmla="*/ 72 h 92"/>
                  <a:gd name="T10" fmla="*/ 76 w 90"/>
                  <a:gd name="T11" fmla="*/ 80 h 92"/>
                  <a:gd name="T12" fmla="*/ 70 w 90"/>
                  <a:gd name="T13" fmla="*/ 84 h 92"/>
                  <a:gd name="T14" fmla="*/ 62 w 90"/>
                  <a:gd name="T15" fmla="*/ 90 h 92"/>
                  <a:gd name="T16" fmla="*/ 54 w 90"/>
                  <a:gd name="T17" fmla="*/ 92 h 92"/>
                  <a:gd name="T18" fmla="*/ 44 w 90"/>
                  <a:gd name="T19" fmla="*/ 92 h 92"/>
                  <a:gd name="T20" fmla="*/ 44 w 90"/>
                  <a:gd name="T21" fmla="*/ 92 h 92"/>
                  <a:gd name="T22" fmla="*/ 36 w 90"/>
                  <a:gd name="T23" fmla="*/ 92 h 92"/>
                  <a:gd name="T24" fmla="*/ 26 w 90"/>
                  <a:gd name="T25" fmla="*/ 90 h 92"/>
                  <a:gd name="T26" fmla="*/ 18 w 90"/>
                  <a:gd name="T27" fmla="*/ 84 h 92"/>
                  <a:gd name="T28" fmla="*/ 12 w 90"/>
                  <a:gd name="T29" fmla="*/ 80 h 92"/>
                  <a:gd name="T30" fmla="*/ 6 w 90"/>
                  <a:gd name="T31" fmla="*/ 72 h 92"/>
                  <a:gd name="T32" fmla="*/ 2 w 90"/>
                  <a:gd name="T33" fmla="*/ 64 h 92"/>
                  <a:gd name="T34" fmla="*/ 0 w 90"/>
                  <a:gd name="T35" fmla="*/ 56 h 92"/>
                  <a:gd name="T36" fmla="*/ 0 w 90"/>
                  <a:gd name="T37" fmla="*/ 46 h 92"/>
                  <a:gd name="T38" fmla="*/ 0 w 90"/>
                  <a:gd name="T39" fmla="*/ 46 h 92"/>
                  <a:gd name="T40" fmla="*/ 0 w 90"/>
                  <a:gd name="T41" fmla="*/ 38 h 92"/>
                  <a:gd name="T42" fmla="*/ 2 w 90"/>
                  <a:gd name="T43" fmla="*/ 28 h 92"/>
                  <a:gd name="T44" fmla="*/ 6 w 90"/>
                  <a:gd name="T45" fmla="*/ 20 h 92"/>
                  <a:gd name="T46" fmla="*/ 12 w 90"/>
                  <a:gd name="T47" fmla="*/ 14 h 92"/>
                  <a:gd name="T48" fmla="*/ 18 w 90"/>
                  <a:gd name="T49" fmla="*/ 8 h 92"/>
                  <a:gd name="T50" fmla="*/ 26 w 90"/>
                  <a:gd name="T51" fmla="*/ 4 h 92"/>
                  <a:gd name="T52" fmla="*/ 36 w 90"/>
                  <a:gd name="T53" fmla="*/ 0 h 92"/>
                  <a:gd name="T54" fmla="*/ 44 w 90"/>
                  <a:gd name="T55" fmla="*/ 0 h 92"/>
                  <a:gd name="T56" fmla="*/ 44 w 90"/>
                  <a:gd name="T57" fmla="*/ 0 h 92"/>
                  <a:gd name="T58" fmla="*/ 54 w 90"/>
                  <a:gd name="T59" fmla="*/ 0 h 92"/>
                  <a:gd name="T60" fmla="*/ 62 w 90"/>
                  <a:gd name="T61" fmla="*/ 4 h 92"/>
                  <a:gd name="T62" fmla="*/ 70 w 90"/>
                  <a:gd name="T63" fmla="*/ 8 h 92"/>
                  <a:gd name="T64" fmla="*/ 76 w 90"/>
                  <a:gd name="T65" fmla="*/ 14 h 92"/>
                  <a:gd name="T66" fmla="*/ 82 w 90"/>
                  <a:gd name="T67" fmla="*/ 20 h 92"/>
                  <a:gd name="T68" fmla="*/ 86 w 90"/>
                  <a:gd name="T69" fmla="*/ 28 h 92"/>
                  <a:gd name="T70" fmla="*/ 88 w 90"/>
                  <a:gd name="T71" fmla="*/ 38 h 92"/>
                  <a:gd name="T72" fmla="*/ 90 w 90"/>
                  <a:gd name="T73" fmla="*/ 46 h 92"/>
                  <a:gd name="T74" fmla="*/ 90 w 90"/>
                  <a:gd name="T75" fmla="*/ 4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92">
                    <a:moveTo>
                      <a:pt x="90" y="46"/>
                    </a:moveTo>
                    <a:lnTo>
                      <a:pt x="90" y="46"/>
                    </a:lnTo>
                    <a:lnTo>
                      <a:pt x="88" y="56"/>
                    </a:lnTo>
                    <a:lnTo>
                      <a:pt x="86" y="64"/>
                    </a:lnTo>
                    <a:lnTo>
                      <a:pt x="82" y="72"/>
                    </a:lnTo>
                    <a:lnTo>
                      <a:pt x="76" y="80"/>
                    </a:lnTo>
                    <a:lnTo>
                      <a:pt x="70" y="84"/>
                    </a:lnTo>
                    <a:lnTo>
                      <a:pt x="62" y="90"/>
                    </a:lnTo>
                    <a:lnTo>
                      <a:pt x="54" y="92"/>
                    </a:lnTo>
                    <a:lnTo>
                      <a:pt x="44" y="92"/>
                    </a:lnTo>
                    <a:lnTo>
                      <a:pt x="44" y="92"/>
                    </a:lnTo>
                    <a:lnTo>
                      <a:pt x="36" y="92"/>
                    </a:lnTo>
                    <a:lnTo>
                      <a:pt x="26" y="90"/>
                    </a:lnTo>
                    <a:lnTo>
                      <a:pt x="18" y="84"/>
                    </a:lnTo>
                    <a:lnTo>
                      <a:pt x="12" y="80"/>
                    </a:lnTo>
                    <a:lnTo>
                      <a:pt x="6" y="72"/>
                    </a:lnTo>
                    <a:lnTo>
                      <a:pt x="2" y="64"/>
                    </a:lnTo>
                    <a:lnTo>
                      <a:pt x="0" y="56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0" y="38"/>
                    </a:lnTo>
                    <a:lnTo>
                      <a:pt x="2" y="28"/>
                    </a:lnTo>
                    <a:lnTo>
                      <a:pt x="6" y="20"/>
                    </a:lnTo>
                    <a:lnTo>
                      <a:pt x="12" y="14"/>
                    </a:lnTo>
                    <a:lnTo>
                      <a:pt x="18" y="8"/>
                    </a:lnTo>
                    <a:lnTo>
                      <a:pt x="26" y="4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62" y="4"/>
                    </a:lnTo>
                    <a:lnTo>
                      <a:pt x="70" y="8"/>
                    </a:lnTo>
                    <a:lnTo>
                      <a:pt x="76" y="14"/>
                    </a:lnTo>
                    <a:lnTo>
                      <a:pt x="82" y="20"/>
                    </a:lnTo>
                    <a:lnTo>
                      <a:pt x="86" y="28"/>
                    </a:lnTo>
                    <a:lnTo>
                      <a:pt x="88" y="38"/>
                    </a:lnTo>
                    <a:lnTo>
                      <a:pt x="90" y="46"/>
                    </a:lnTo>
                    <a:lnTo>
                      <a:pt x="90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Freeform 24"/>
              <p:cNvSpPr>
                <a:spLocks/>
              </p:cNvSpPr>
              <p:nvPr userDrawn="1"/>
            </p:nvSpPr>
            <p:spPr bwMode="auto">
              <a:xfrm>
                <a:off x="8606985" y="253832"/>
                <a:ext cx="170129" cy="252449"/>
              </a:xfrm>
              <a:custGeom>
                <a:avLst/>
                <a:gdLst>
                  <a:gd name="T0" fmla="*/ 118 w 124"/>
                  <a:gd name="T1" fmla="*/ 184 h 184"/>
                  <a:gd name="T2" fmla="*/ 118 w 124"/>
                  <a:gd name="T3" fmla="*/ 184 h 184"/>
                  <a:gd name="T4" fmla="*/ 124 w 124"/>
                  <a:gd name="T5" fmla="*/ 158 h 184"/>
                  <a:gd name="T6" fmla="*/ 124 w 124"/>
                  <a:gd name="T7" fmla="*/ 128 h 184"/>
                  <a:gd name="T8" fmla="*/ 124 w 124"/>
                  <a:gd name="T9" fmla="*/ 128 h 184"/>
                  <a:gd name="T10" fmla="*/ 124 w 124"/>
                  <a:gd name="T11" fmla="*/ 102 h 184"/>
                  <a:gd name="T12" fmla="*/ 120 w 124"/>
                  <a:gd name="T13" fmla="*/ 78 h 184"/>
                  <a:gd name="T14" fmla="*/ 114 w 124"/>
                  <a:gd name="T15" fmla="*/ 56 h 184"/>
                  <a:gd name="T16" fmla="*/ 106 w 124"/>
                  <a:gd name="T17" fmla="*/ 36 h 184"/>
                  <a:gd name="T18" fmla="*/ 98 w 124"/>
                  <a:gd name="T19" fmla="*/ 22 h 184"/>
                  <a:gd name="T20" fmla="*/ 86 w 124"/>
                  <a:gd name="T21" fmla="*/ 10 h 184"/>
                  <a:gd name="T22" fmla="*/ 74 w 124"/>
                  <a:gd name="T23" fmla="*/ 2 h 184"/>
                  <a:gd name="T24" fmla="*/ 68 w 124"/>
                  <a:gd name="T25" fmla="*/ 0 h 184"/>
                  <a:gd name="T26" fmla="*/ 62 w 124"/>
                  <a:gd name="T27" fmla="*/ 0 h 184"/>
                  <a:gd name="T28" fmla="*/ 62 w 124"/>
                  <a:gd name="T29" fmla="*/ 0 h 184"/>
                  <a:gd name="T30" fmla="*/ 56 w 124"/>
                  <a:gd name="T31" fmla="*/ 0 h 184"/>
                  <a:gd name="T32" fmla="*/ 50 w 124"/>
                  <a:gd name="T33" fmla="*/ 2 h 184"/>
                  <a:gd name="T34" fmla="*/ 38 w 124"/>
                  <a:gd name="T35" fmla="*/ 10 h 184"/>
                  <a:gd name="T36" fmla="*/ 28 w 124"/>
                  <a:gd name="T37" fmla="*/ 22 h 184"/>
                  <a:gd name="T38" fmla="*/ 18 w 124"/>
                  <a:gd name="T39" fmla="*/ 36 h 184"/>
                  <a:gd name="T40" fmla="*/ 10 w 124"/>
                  <a:gd name="T41" fmla="*/ 56 h 184"/>
                  <a:gd name="T42" fmla="*/ 4 w 124"/>
                  <a:gd name="T43" fmla="*/ 78 h 184"/>
                  <a:gd name="T44" fmla="*/ 0 w 124"/>
                  <a:gd name="T45" fmla="*/ 102 h 184"/>
                  <a:gd name="T46" fmla="*/ 0 w 124"/>
                  <a:gd name="T47" fmla="*/ 128 h 184"/>
                  <a:gd name="T48" fmla="*/ 0 w 124"/>
                  <a:gd name="T49" fmla="*/ 128 h 184"/>
                  <a:gd name="T50" fmla="*/ 2 w 124"/>
                  <a:gd name="T51" fmla="*/ 158 h 184"/>
                  <a:gd name="T52" fmla="*/ 6 w 124"/>
                  <a:gd name="T53" fmla="*/ 184 h 184"/>
                  <a:gd name="T54" fmla="*/ 118 w 124"/>
                  <a:gd name="T5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4" h="184">
                    <a:moveTo>
                      <a:pt x="118" y="184"/>
                    </a:moveTo>
                    <a:lnTo>
                      <a:pt x="118" y="184"/>
                    </a:lnTo>
                    <a:lnTo>
                      <a:pt x="124" y="158"/>
                    </a:lnTo>
                    <a:lnTo>
                      <a:pt x="124" y="128"/>
                    </a:lnTo>
                    <a:lnTo>
                      <a:pt x="124" y="128"/>
                    </a:lnTo>
                    <a:lnTo>
                      <a:pt x="124" y="102"/>
                    </a:lnTo>
                    <a:lnTo>
                      <a:pt x="120" y="78"/>
                    </a:lnTo>
                    <a:lnTo>
                      <a:pt x="114" y="56"/>
                    </a:lnTo>
                    <a:lnTo>
                      <a:pt x="106" y="36"/>
                    </a:lnTo>
                    <a:lnTo>
                      <a:pt x="98" y="22"/>
                    </a:lnTo>
                    <a:lnTo>
                      <a:pt x="86" y="10"/>
                    </a:lnTo>
                    <a:lnTo>
                      <a:pt x="74" y="2"/>
                    </a:lnTo>
                    <a:lnTo>
                      <a:pt x="68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50" y="2"/>
                    </a:lnTo>
                    <a:lnTo>
                      <a:pt x="38" y="10"/>
                    </a:lnTo>
                    <a:lnTo>
                      <a:pt x="28" y="22"/>
                    </a:lnTo>
                    <a:lnTo>
                      <a:pt x="18" y="36"/>
                    </a:lnTo>
                    <a:lnTo>
                      <a:pt x="10" y="56"/>
                    </a:lnTo>
                    <a:lnTo>
                      <a:pt x="4" y="78"/>
                    </a:lnTo>
                    <a:lnTo>
                      <a:pt x="0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8"/>
                    </a:lnTo>
                    <a:lnTo>
                      <a:pt x="6" y="184"/>
                    </a:lnTo>
                    <a:lnTo>
                      <a:pt x="118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Freeform 25"/>
              <p:cNvSpPr>
                <a:spLocks/>
              </p:cNvSpPr>
              <p:nvPr userDrawn="1"/>
            </p:nvSpPr>
            <p:spPr bwMode="auto">
              <a:xfrm>
                <a:off x="8815530" y="179744"/>
                <a:ext cx="109760" cy="112504"/>
              </a:xfrm>
              <a:custGeom>
                <a:avLst/>
                <a:gdLst>
                  <a:gd name="T0" fmla="*/ 80 w 80"/>
                  <a:gd name="T1" fmla="*/ 40 h 82"/>
                  <a:gd name="T2" fmla="*/ 80 w 80"/>
                  <a:gd name="T3" fmla="*/ 40 h 82"/>
                  <a:gd name="T4" fmla="*/ 78 w 80"/>
                  <a:gd name="T5" fmla="*/ 50 h 82"/>
                  <a:gd name="T6" fmla="*/ 76 w 80"/>
                  <a:gd name="T7" fmla="*/ 56 h 82"/>
                  <a:gd name="T8" fmla="*/ 72 w 80"/>
                  <a:gd name="T9" fmla="*/ 64 h 82"/>
                  <a:gd name="T10" fmla="*/ 68 w 80"/>
                  <a:gd name="T11" fmla="*/ 70 h 82"/>
                  <a:gd name="T12" fmla="*/ 62 w 80"/>
                  <a:gd name="T13" fmla="*/ 74 h 82"/>
                  <a:gd name="T14" fmla="*/ 56 w 80"/>
                  <a:gd name="T15" fmla="*/ 78 h 82"/>
                  <a:gd name="T16" fmla="*/ 48 w 80"/>
                  <a:gd name="T17" fmla="*/ 82 h 82"/>
                  <a:gd name="T18" fmla="*/ 40 w 80"/>
                  <a:gd name="T19" fmla="*/ 82 h 82"/>
                  <a:gd name="T20" fmla="*/ 40 w 80"/>
                  <a:gd name="T21" fmla="*/ 82 h 82"/>
                  <a:gd name="T22" fmla="*/ 32 w 80"/>
                  <a:gd name="T23" fmla="*/ 82 h 82"/>
                  <a:gd name="T24" fmla="*/ 24 w 80"/>
                  <a:gd name="T25" fmla="*/ 78 h 82"/>
                  <a:gd name="T26" fmla="*/ 18 w 80"/>
                  <a:gd name="T27" fmla="*/ 74 h 82"/>
                  <a:gd name="T28" fmla="*/ 12 w 80"/>
                  <a:gd name="T29" fmla="*/ 70 h 82"/>
                  <a:gd name="T30" fmla="*/ 6 w 80"/>
                  <a:gd name="T31" fmla="*/ 64 h 82"/>
                  <a:gd name="T32" fmla="*/ 4 w 80"/>
                  <a:gd name="T33" fmla="*/ 56 h 82"/>
                  <a:gd name="T34" fmla="*/ 0 w 80"/>
                  <a:gd name="T35" fmla="*/ 50 h 82"/>
                  <a:gd name="T36" fmla="*/ 0 w 80"/>
                  <a:gd name="T37" fmla="*/ 40 h 82"/>
                  <a:gd name="T38" fmla="*/ 0 w 80"/>
                  <a:gd name="T39" fmla="*/ 40 h 82"/>
                  <a:gd name="T40" fmla="*/ 0 w 80"/>
                  <a:gd name="T41" fmla="*/ 32 h 82"/>
                  <a:gd name="T42" fmla="*/ 4 w 80"/>
                  <a:gd name="T43" fmla="*/ 26 h 82"/>
                  <a:gd name="T44" fmla="*/ 6 w 80"/>
                  <a:gd name="T45" fmla="*/ 18 h 82"/>
                  <a:gd name="T46" fmla="*/ 12 w 80"/>
                  <a:gd name="T47" fmla="*/ 12 h 82"/>
                  <a:gd name="T48" fmla="*/ 18 w 80"/>
                  <a:gd name="T49" fmla="*/ 8 h 82"/>
                  <a:gd name="T50" fmla="*/ 24 w 80"/>
                  <a:gd name="T51" fmla="*/ 4 h 82"/>
                  <a:gd name="T52" fmla="*/ 32 w 80"/>
                  <a:gd name="T53" fmla="*/ 0 h 82"/>
                  <a:gd name="T54" fmla="*/ 40 w 80"/>
                  <a:gd name="T55" fmla="*/ 0 h 82"/>
                  <a:gd name="T56" fmla="*/ 40 w 80"/>
                  <a:gd name="T57" fmla="*/ 0 h 82"/>
                  <a:gd name="T58" fmla="*/ 48 w 80"/>
                  <a:gd name="T59" fmla="*/ 0 h 82"/>
                  <a:gd name="T60" fmla="*/ 56 w 80"/>
                  <a:gd name="T61" fmla="*/ 4 h 82"/>
                  <a:gd name="T62" fmla="*/ 62 w 80"/>
                  <a:gd name="T63" fmla="*/ 8 h 82"/>
                  <a:gd name="T64" fmla="*/ 68 w 80"/>
                  <a:gd name="T65" fmla="*/ 12 h 82"/>
                  <a:gd name="T66" fmla="*/ 72 w 80"/>
                  <a:gd name="T67" fmla="*/ 18 h 82"/>
                  <a:gd name="T68" fmla="*/ 76 w 80"/>
                  <a:gd name="T69" fmla="*/ 26 h 82"/>
                  <a:gd name="T70" fmla="*/ 78 w 80"/>
                  <a:gd name="T71" fmla="*/ 32 h 82"/>
                  <a:gd name="T72" fmla="*/ 80 w 80"/>
                  <a:gd name="T73" fmla="*/ 40 h 82"/>
                  <a:gd name="T74" fmla="*/ 80 w 80"/>
                  <a:gd name="T75" fmla="*/ 4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0" h="82">
                    <a:moveTo>
                      <a:pt x="80" y="40"/>
                    </a:moveTo>
                    <a:lnTo>
                      <a:pt x="80" y="40"/>
                    </a:lnTo>
                    <a:lnTo>
                      <a:pt x="78" y="50"/>
                    </a:lnTo>
                    <a:lnTo>
                      <a:pt x="76" y="56"/>
                    </a:lnTo>
                    <a:lnTo>
                      <a:pt x="72" y="64"/>
                    </a:lnTo>
                    <a:lnTo>
                      <a:pt x="68" y="70"/>
                    </a:lnTo>
                    <a:lnTo>
                      <a:pt x="62" y="74"/>
                    </a:lnTo>
                    <a:lnTo>
                      <a:pt x="56" y="78"/>
                    </a:lnTo>
                    <a:lnTo>
                      <a:pt x="48" y="82"/>
                    </a:lnTo>
                    <a:lnTo>
                      <a:pt x="40" y="82"/>
                    </a:lnTo>
                    <a:lnTo>
                      <a:pt x="40" y="82"/>
                    </a:lnTo>
                    <a:lnTo>
                      <a:pt x="32" y="82"/>
                    </a:lnTo>
                    <a:lnTo>
                      <a:pt x="24" y="78"/>
                    </a:lnTo>
                    <a:lnTo>
                      <a:pt x="18" y="74"/>
                    </a:lnTo>
                    <a:lnTo>
                      <a:pt x="12" y="70"/>
                    </a:lnTo>
                    <a:lnTo>
                      <a:pt x="6" y="64"/>
                    </a:lnTo>
                    <a:lnTo>
                      <a:pt x="4" y="56"/>
                    </a:lnTo>
                    <a:lnTo>
                      <a:pt x="0" y="5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4" y="26"/>
                    </a:lnTo>
                    <a:lnTo>
                      <a:pt x="6" y="18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24" y="4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56" y="4"/>
                    </a:lnTo>
                    <a:lnTo>
                      <a:pt x="62" y="8"/>
                    </a:lnTo>
                    <a:lnTo>
                      <a:pt x="68" y="12"/>
                    </a:lnTo>
                    <a:lnTo>
                      <a:pt x="72" y="18"/>
                    </a:lnTo>
                    <a:lnTo>
                      <a:pt x="76" y="26"/>
                    </a:lnTo>
                    <a:lnTo>
                      <a:pt x="78" y="32"/>
                    </a:lnTo>
                    <a:lnTo>
                      <a:pt x="80" y="40"/>
                    </a:lnTo>
                    <a:lnTo>
                      <a:pt x="8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Freeform 26"/>
              <p:cNvSpPr>
                <a:spLocks/>
              </p:cNvSpPr>
              <p:nvPr userDrawn="1"/>
            </p:nvSpPr>
            <p:spPr bwMode="auto">
              <a:xfrm>
                <a:off x="8812785" y="300480"/>
                <a:ext cx="139945" cy="205801"/>
              </a:xfrm>
              <a:custGeom>
                <a:avLst/>
                <a:gdLst>
                  <a:gd name="T0" fmla="*/ 96 w 102"/>
                  <a:gd name="T1" fmla="*/ 150 h 150"/>
                  <a:gd name="T2" fmla="*/ 96 w 102"/>
                  <a:gd name="T3" fmla="*/ 150 h 150"/>
                  <a:gd name="T4" fmla="*/ 100 w 102"/>
                  <a:gd name="T5" fmla="*/ 128 h 150"/>
                  <a:gd name="T6" fmla="*/ 102 w 102"/>
                  <a:gd name="T7" fmla="*/ 104 h 150"/>
                  <a:gd name="T8" fmla="*/ 102 w 102"/>
                  <a:gd name="T9" fmla="*/ 104 h 150"/>
                  <a:gd name="T10" fmla="*/ 102 w 102"/>
                  <a:gd name="T11" fmla="*/ 84 h 150"/>
                  <a:gd name="T12" fmla="*/ 98 w 102"/>
                  <a:gd name="T13" fmla="*/ 64 h 150"/>
                  <a:gd name="T14" fmla="*/ 94 w 102"/>
                  <a:gd name="T15" fmla="*/ 46 h 150"/>
                  <a:gd name="T16" fmla="*/ 86 w 102"/>
                  <a:gd name="T17" fmla="*/ 32 h 150"/>
                  <a:gd name="T18" fmla="*/ 80 w 102"/>
                  <a:gd name="T19" fmla="*/ 18 h 150"/>
                  <a:gd name="T20" fmla="*/ 70 w 102"/>
                  <a:gd name="T21" fmla="*/ 8 h 150"/>
                  <a:gd name="T22" fmla="*/ 60 w 102"/>
                  <a:gd name="T23" fmla="*/ 2 h 150"/>
                  <a:gd name="T24" fmla="*/ 50 w 102"/>
                  <a:gd name="T25" fmla="*/ 0 h 150"/>
                  <a:gd name="T26" fmla="*/ 50 w 102"/>
                  <a:gd name="T27" fmla="*/ 0 h 150"/>
                  <a:gd name="T28" fmla="*/ 40 w 102"/>
                  <a:gd name="T29" fmla="*/ 2 h 150"/>
                  <a:gd name="T30" fmla="*/ 30 w 102"/>
                  <a:gd name="T31" fmla="*/ 8 h 150"/>
                  <a:gd name="T32" fmla="*/ 22 w 102"/>
                  <a:gd name="T33" fmla="*/ 18 h 150"/>
                  <a:gd name="T34" fmla="*/ 14 w 102"/>
                  <a:gd name="T35" fmla="*/ 32 h 150"/>
                  <a:gd name="T36" fmla="*/ 8 w 102"/>
                  <a:gd name="T37" fmla="*/ 46 h 150"/>
                  <a:gd name="T38" fmla="*/ 4 w 102"/>
                  <a:gd name="T39" fmla="*/ 64 h 150"/>
                  <a:gd name="T40" fmla="*/ 0 w 102"/>
                  <a:gd name="T41" fmla="*/ 84 h 150"/>
                  <a:gd name="T42" fmla="*/ 0 w 102"/>
                  <a:gd name="T43" fmla="*/ 104 h 150"/>
                  <a:gd name="T44" fmla="*/ 0 w 102"/>
                  <a:gd name="T45" fmla="*/ 104 h 150"/>
                  <a:gd name="T46" fmla="*/ 0 w 102"/>
                  <a:gd name="T47" fmla="*/ 128 h 150"/>
                  <a:gd name="T48" fmla="*/ 4 w 102"/>
                  <a:gd name="T49" fmla="*/ 150 h 150"/>
                  <a:gd name="T50" fmla="*/ 96 w 102"/>
                  <a:gd name="T51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2" h="150">
                    <a:moveTo>
                      <a:pt x="96" y="150"/>
                    </a:moveTo>
                    <a:lnTo>
                      <a:pt x="96" y="150"/>
                    </a:lnTo>
                    <a:lnTo>
                      <a:pt x="100" y="128"/>
                    </a:lnTo>
                    <a:lnTo>
                      <a:pt x="102" y="104"/>
                    </a:lnTo>
                    <a:lnTo>
                      <a:pt x="102" y="104"/>
                    </a:lnTo>
                    <a:lnTo>
                      <a:pt x="102" y="84"/>
                    </a:lnTo>
                    <a:lnTo>
                      <a:pt x="98" y="64"/>
                    </a:lnTo>
                    <a:lnTo>
                      <a:pt x="94" y="46"/>
                    </a:lnTo>
                    <a:lnTo>
                      <a:pt x="86" y="32"/>
                    </a:lnTo>
                    <a:lnTo>
                      <a:pt x="80" y="18"/>
                    </a:lnTo>
                    <a:lnTo>
                      <a:pt x="70" y="8"/>
                    </a:lnTo>
                    <a:lnTo>
                      <a:pt x="60" y="2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40" y="2"/>
                    </a:lnTo>
                    <a:lnTo>
                      <a:pt x="30" y="8"/>
                    </a:lnTo>
                    <a:lnTo>
                      <a:pt x="22" y="18"/>
                    </a:lnTo>
                    <a:lnTo>
                      <a:pt x="14" y="32"/>
                    </a:lnTo>
                    <a:lnTo>
                      <a:pt x="8" y="46"/>
                    </a:lnTo>
                    <a:lnTo>
                      <a:pt x="4" y="64"/>
                    </a:lnTo>
                    <a:lnTo>
                      <a:pt x="0" y="84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28"/>
                    </a:lnTo>
                    <a:lnTo>
                      <a:pt x="4" y="150"/>
                    </a:lnTo>
                    <a:lnTo>
                      <a:pt x="96" y="1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Freeform 27"/>
              <p:cNvSpPr>
                <a:spLocks/>
              </p:cNvSpPr>
              <p:nvPr userDrawn="1"/>
            </p:nvSpPr>
            <p:spPr bwMode="auto">
              <a:xfrm>
                <a:off x="8755160" y="278529"/>
                <a:ext cx="87809" cy="227754"/>
              </a:xfrm>
              <a:custGeom>
                <a:avLst/>
                <a:gdLst>
                  <a:gd name="T0" fmla="*/ 16 w 64"/>
                  <a:gd name="T1" fmla="*/ 166 h 166"/>
                  <a:gd name="T2" fmla="*/ 38 w 64"/>
                  <a:gd name="T3" fmla="*/ 166 h 166"/>
                  <a:gd name="T4" fmla="*/ 38 w 64"/>
                  <a:gd name="T5" fmla="*/ 166 h 166"/>
                  <a:gd name="T6" fmla="*/ 36 w 64"/>
                  <a:gd name="T7" fmla="*/ 144 h 166"/>
                  <a:gd name="T8" fmla="*/ 36 w 64"/>
                  <a:gd name="T9" fmla="*/ 120 h 166"/>
                  <a:gd name="T10" fmla="*/ 36 w 64"/>
                  <a:gd name="T11" fmla="*/ 120 h 166"/>
                  <a:gd name="T12" fmla="*/ 38 w 64"/>
                  <a:gd name="T13" fmla="*/ 92 h 166"/>
                  <a:gd name="T14" fmla="*/ 44 w 64"/>
                  <a:gd name="T15" fmla="*/ 66 h 166"/>
                  <a:gd name="T16" fmla="*/ 52 w 64"/>
                  <a:gd name="T17" fmla="*/ 42 h 166"/>
                  <a:gd name="T18" fmla="*/ 58 w 64"/>
                  <a:gd name="T19" fmla="*/ 34 h 166"/>
                  <a:gd name="T20" fmla="*/ 64 w 64"/>
                  <a:gd name="T21" fmla="*/ 26 h 166"/>
                  <a:gd name="T22" fmla="*/ 64 w 64"/>
                  <a:gd name="T23" fmla="*/ 26 h 166"/>
                  <a:gd name="T24" fmla="*/ 56 w 64"/>
                  <a:gd name="T25" fmla="*/ 14 h 166"/>
                  <a:gd name="T26" fmla="*/ 46 w 64"/>
                  <a:gd name="T27" fmla="*/ 6 h 166"/>
                  <a:gd name="T28" fmla="*/ 36 w 64"/>
                  <a:gd name="T29" fmla="*/ 2 h 166"/>
                  <a:gd name="T30" fmla="*/ 26 w 64"/>
                  <a:gd name="T31" fmla="*/ 0 h 166"/>
                  <a:gd name="T32" fmla="*/ 26 w 64"/>
                  <a:gd name="T33" fmla="*/ 0 h 166"/>
                  <a:gd name="T34" fmla="*/ 18 w 64"/>
                  <a:gd name="T35" fmla="*/ 0 h 166"/>
                  <a:gd name="T36" fmla="*/ 12 w 64"/>
                  <a:gd name="T37" fmla="*/ 2 h 166"/>
                  <a:gd name="T38" fmla="*/ 0 w 64"/>
                  <a:gd name="T39" fmla="*/ 12 h 166"/>
                  <a:gd name="T40" fmla="*/ 0 w 64"/>
                  <a:gd name="T41" fmla="*/ 12 h 166"/>
                  <a:gd name="T42" fmla="*/ 10 w 64"/>
                  <a:gd name="T43" fmla="*/ 30 h 166"/>
                  <a:gd name="T44" fmla="*/ 16 w 64"/>
                  <a:gd name="T45" fmla="*/ 54 h 166"/>
                  <a:gd name="T46" fmla="*/ 22 w 64"/>
                  <a:gd name="T47" fmla="*/ 82 h 166"/>
                  <a:gd name="T48" fmla="*/ 24 w 64"/>
                  <a:gd name="T49" fmla="*/ 110 h 166"/>
                  <a:gd name="T50" fmla="*/ 24 w 64"/>
                  <a:gd name="T51" fmla="*/ 110 h 166"/>
                  <a:gd name="T52" fmla="*/ 22 w 64"/>
                  <a:gd name="T53" fmla="*/ 140 h 166"/>
                  <a:gd name="T54" fmla="*/ 16 w 64"/>
                  <a:gd name="T55" fmla="*/ 166 h 166"/>
                  <a:gd name="T56" fmla="*/ 16 w 64"/>
                  <a:gd name="T5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166">
                    <a:moveTo>
                      <a:pt x="16" y="166"/>
                    </a:moveTo>
                    <a:lnTo>
                      <a:pt x="38" y="166"/>
                    </a:lnTo>
                    <a:lnTo>
                      <a:pt x="38" y="166"/>
                    </a:lnTo>
                    <a:lnTo>
                      <a:pt x="36" y="144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38" y="92"/>
                    </a:lnTo>
                    <a:lnTo>
                      <a:pt x="44" y="66"/>
                    </a:lnTo>
                    <a:lnTo>
                      <a:pt x="52" y="42"/>
                    </a:lnTo>
                    <a:lnTo>
                      <a:pt x="58" y="34"/>
                    </a:lnTo>
                    <a:lnTo>
                      <a:pt x="64" y="26"/>
                    </a:lnTo>
                    <a:lnTo>
                      <a:pt x="64" y="26"/>
                    </a:lnTo>
                    <a:lnTo>
                      <a:pt x="56" y="14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30"/>
                    </a:lnTo>
                    <a:lnTo>
                      <a:pt x="16" y="54"/>
                    </a:lnTo>
                    <a:lnTo>
                      <a:pt x="22" y="82"/>
                    </a:lnTo>
                    <a:lnTo>
                      <a:pt x="24" y="110"/>
                    </a:lnTo>
                    <a:lnTo>
                      <a:pt x="24" y="110"/>
                    </a:lnTo>
                    <a:lnTo>
                      <a:pt x="22" y="140"/>
                    </a:lnTo>
                    <a:lnTo>
                      <a:pt x="16" y="166"/>
                    </a:lnTo>
                    <a:lnTo>
                      <a:pt x="16" y="1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Freeform 28"/>
              <p:cNvSpPr>
                <a:spLocks/>
              </p:cNvSpPr>
              <p:nvPr userDrawn="1"/>
            </p:nvSpPr>
            <p:spPr bwMode="auto">
              <a:xfrm>
                <a:off x="8532895" y="91935"/>
                <a:ext cx="27440" cy="444531"/>
              </a:xfrm>
              <a:custGeom>
                <a:avLst/>
                <a:gdLst>
                  <a:gd name="T0" fmla="*/ 0 w 20"/>
                  <a:gd name="T1" fmla="*/ 10 h 324"/>
                  <a:gd name="T2" fmla="*/ 0 w 20"/>
                  <a:gd name="T3" fmla="*/ 10 h 324"/>
                  <a:gd name="T4" fmla="*/ 0 w 20"/>
                  <a:gd name="T5" fmla="*/ 314 h 324"/>
                  <a:gd name="T6" fmla="*/ 0 w 20"/>
                  <a:gd name="T7" fmla="*/ 314 h 324"/>
                  <a:gd name="T8" fmla="*/ 2 w 20"/>
                  <a:gd name="T9" fmla="*/ 318 h 324"/>
                  <a:gd name="T10" fmla="*/ 4 w 20"/>
                  <a:gd name="T11" fmla="*/ 322 h 324"/>
                  <a:gd name="T12" fmla="*/ 8 w 20"/>
                  <a:gd name="T13" fmla="*/ 322 h 324"/>
                  <a:gd name="T14" fmla="*/ 10 w 20"/>
                  <a:gd name="T15" fmla="*/ 324 h 324"/>
                  <a:gd name="T16" fmla="*/ 14 w 20"/>
                  <a:gd name="T17" fmla="*/ 322 h 324"/>
                  <a:gd name="T18" fmla="*/ 18 w 20"/>
                  <a:gd name="T19" fmla="*/ 322 h 324"/>
                  <a:gd name="T20" fmla="*/ 20 w 20"/>
                  <a:gd name="T21" fmla="*/ 318 h 324"/>
                  <a:gd name="T22" fmla="*/ 20 w 20"/>
                  <a:gd name="T23" fmla="*/ 314 h 324"/>
                  <a:gd name="T24" fmla="*/ 20 w 20"/>
                  <a:gd name="T25" fmla="*/ 314 h 324"/>
                  <a:gd name="T26" fmla="*/ 20 w 20"/>
                  <a:gd name="T27" fmla="*/ 10 h 324"/>
                  <a:gd name="T28" fmla="*/ 20 w 20"/>
                  <a:gd name="T29" fmla="*/ 10 h 324"/>
                  <a:gd name="T30" fmla="*/ 20 w 20"/>
                  <a:gd name="T31" fmla="*/ 6 h 324"/>
                  <a:gd name="T32" fmla="*/ 18 w 20"/>
                  <a:gd name="T33" fmla="*/ 2 h 324"/>
                  <a:gd name="T34" fmla="*/ 14 w 20"/>
                  <a:gd name="T35" fmla="*/ 0 h 324"/>
                  <a:gd name="T36" fmla="*/ 10 w 20"/>
                  <a:gd name="T37" fmla="*/ 0 h 324"/>
                  <a:gd name="T38" fmla="*/ 8 w 20"/>
                  <a:gd name="T39" fmla="*/ 0 h 324"/>
                  <a:gd name="T40" fmla="*/ 4 w 20"/>
                  <a:gd name="T41" fmla="*/ 2 h 324"/>
                  <a:gd name="T42" fmla="*/ 2 w 20"/>
                  <a:gd name="T43" fmla="*/ 6 h 324"/>
                  <a:gd name="T44" fmla="*/ 0 w 20"/>
                  <a:gd name="T45" fmla="*/ 10 h 324"/>
                  <a:gd name="T46" fmla="*/ 0 w 20"/>
                  <a:gd name="T47" fmla="*/ 1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324">
                    <a:moveTo>
                      <a:pt x="0" y="10"/>
                    </a:moveTo>
                    <a:lnTo>
                      <a:pt x="0" y="10"/>
                    </a:lnTo>
                    <a:lnTo>
                      <a:pt x="0" y="314"/>
                    </a:lnTo>
                    <a:lnTo>
                      <a:pt x="0" y="314"/>
                    </a:lnTo>
                    <a:lnTo>
                      <a:pt x="2" y="318"/>
                    </a:lnTo>
                    <a:lnTo>
                      <a:pt x="4" y="322"/>
                    </a:lnTo>
                    <a:lnTo>
                      <a:pt x="8" y="322"/>
                    </a:lnTo>
                    <a:lnTo>
                      <a:pt x="10" y="324"/>
                    </a:lnTo>
                    <a:lnTo>
                      <a:pt x="14" y="322"/>
                    </a:lnTo>
                    <a:lnTo>
                      <a:pt x="18" y="322"/>
                    </a:lnTo>
                    <a:lnTo>
                      <a:pt x="20" y="318"/>
                    </a:lnTo>
                    <a:lnTo>
                      <a:pt x="20" y="314"/>
                    </a:lnTo>
                    <a:lnTo>
                      <a:pt x="20" y="314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Freeform 29"/>
              <p:cNvSpPr>
                <a:spLocks/>
              </p:cNvSpPr>
              <p:nvPr userDrawn="1"/>
            </p:nvSpPr>
            <p:spPr bwMode="auto">
              <a:xfrm>
                <a:off x="8535640" y="91935"/>
                <a:ext cx="74090" cy="27439"/>
              </a:xfrm>
              <a:custGeom>
                <a:avLst/>
                <a:gdLst>
                  <a:gd name="T0" fmla="*/ 44 w 54"/>
                  <a:gd name="T1" fmla="*/ 0 h 20"/>
                  <a:gd name="T2" fmla="*/ 44 w 54"/>
                  <a:gd name="T3" fmla="*/ 0 h 20"/>
                  <a:gd name="T4" fmla="*/ 8 w 54"/>
                  <a:gd name="T5" fmla="*/ 0 h 20"/>
                  <a:gd name="T6" fmla="*/ 8 w 54"/>
                  <a:gd name="T7" fmla="*/ 0 h 20"/>
                  <a:gd name="T8" fmla="*/ 4 w 54"/>
                  <a:gd name="T9" fmla="*/ 0 h 20"/>
                  <a:gd name="T10" fmla="*/ 2 w 54"/>
                  <a:gd name="T11" fmla="*/ 2 h 20"/>
                  <a:gd name="T12" fmla="*/ 0 w 54"/>
                  <a:gd name="T13" fmla="*/ 6 h 20"/>
                  <a:gd name="T14" fmla="*/ 0 w 54"/>
                  <a:gd name="T15" fmla="*/ 10 h 20"/>
                  <a:gd name="T16" fmla="*/ 0 w 54"/>
                  <a:gd name="T17" fmla="*/ 14 h 20"/>
                  <a:gd name="T18" fmla="*/ 2 w 54"/>
                  <a:gd name="T19" fmla="*/ 16 h 20"/>
                  <a:gd name="T20" fmla="*/ 4 w 54"/>
                  <a:gd name="T21" fmla="*/ 18 h 20"/>
                  <a:gd name="T22" fmla="*/ 8 w 54"/>
                  <a:gd name="T23" fmla="*/ 20 h 20"/>
                  <a:gd name="T24" fmla="*/ 8 w 54"/>
                  <a:gd name="T25" fmla="*/ 20 h 20"/>
                  <a:gd name="T26" fmla="*/ 44 w 54"/>
                  <a:gd name="T27" fmla="*/ 20 h 20"/>
                  <a:gd name="T28" fmla="*/ 44 w 54"/>
                  <a:gd name="T29" fmla="*/ 20 h 20"/>
                  <a:gd name="T30" fmla="*/ 48 w 54"/>
                  <a:gd name="T31" fmla="*/ 18 h 20"/>
                  <a:gd name="T32" fmla="*/ 52 w 54"/>
                  <a:gd name="T33" fmla="*/ 16 h 20"/>
                  <a:gd name="T34" fmla="*/ 54 w 54"/>
                  <a:gd name="T35" fmla="*/ 14 h 20"/>
                  <a:gd name="T36" fmla="*/ 54 w 54"/>
                  <a:gd name="T37" fmla="*/ 10 h 20"/>
                  <a:gd name="T38" fmla="*/ 54 w 54"/>
                  <a:gd name="T39" fmla="*/ 6 h 20"/>
                  <a:gd name="T40" fmla="*/ 52 w 54"/>
                  <a:gd name="T41" fmla="*/ 2 h 20"/>
                  <a:gd name="T42" fmla="*/ 48 w 54"/>
                  <a:gd name="T43" fmla="*/ 0 h 20"/>
                  <a:gd name="T44" fmla="*/ 44 w 54"/>
                  <a:gd name="T45" fmla="*/ 0 h 20"/>
                  <a:gd name="T46" fmla="*/ 44 w 54"/>
                  <a:gd name="T4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44" y="0"/>
                    </a:move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18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Freeform 36"/>
              <p:cNvSpPr>
                <a:spLocks/>
              </p:cNvSpPr>
              <p:nvPr userDrawn="1"/>
            </p:nvSpPr>
            <p:spPr bwMode="auto">
              <a:xfrm>
                <a:off x="8535638" y="509027"/>
                <a:ext cx="74090" cy="27439"/>
              </a:xfrm>
              <a:custGeom>
                <a:avLst/>
                <a:gdLst>
                  <a:gd name="T0" fmla="*/ 44 w 54"/>
                  <a:gd name="T1" fmla="*/ 0 h 20"/>
                  <a:gd name="T2" fmla="*/ 44 w 54"/>
                  <a:gd name="T3" fmla="*/ 0 h 20"/>
                  <a:gd name="T4" fmla="*/ 8 w 54"/>
                  <a:gd name="T5" fmla="*/ 0 h 20"/>
                  <a:gd name="T6" fmla="*/ 8 w 54"/>
                  <a:gd name="T7" fmla="*/ 0 h 20"/>
                  <a:gd name="T8" fmla="*/ 4 w 54"/>
                  <a:gd name="T9" fmla="*/ 0 h 20"/>
                  <a:gd name="T10" fmla="*/ 2 w 54"/>
                  <a:gd name="T11" fmla="*/ 4 h 20"/>
                  <a:gd name="T12" fmla="*/ 0 w 54"/>
                  <a:gd name="T13" fmla="*/ 6 h 20"/>
                  <a:gd name="T14" fmla="*/ 0 w 54"/>
                  <a:gd name="T15" fmla="*/ 10 h 20"/>
                  <a:gd name="T16" fmla="*/ 0 w 54"/>
                  <a:gd name="T17" fmla="*/ 14 h 20"/>
                  <a:gd name="T18" fmla="*/ 2 w 54"/>
                  <a:gd name="T19" fmla="*/ 16 h 20"/>
                  <a:gd name="T20" fmla="*/ 4 w 54"/>
                  <a:gd name="T21" fmla="*/ 20 h 20"/>
                  <a:gd name="T22" fmla="*/ 8 w 54"/>
                  <a:gd name="T23" fmla="*/ 20 h 20"/>
                  <a:gd name="T24" fmla="*/ 8 w 54"/>
                  <a:gd name="T25" fmla="*/ 20 h 20"/>
                  <a:gd name="T26" fmla="*/ 44 w 54"/>
                  <a:gd name="T27" fmla="*/ 20 h 20"/>
                  <a:gd name="T28" fmla="*/ 44 w 54"/>
                  <a:gd name="T29" fmla="*/ 20 h 20"/>
                  <a:gd name="T30" fmla="*/ 48 w 54"/>
                  <a:gd name="T31" fmla="*/ 20 h 20"/>
                  <a:gd name="T32" fmla="*/ 52 w 54"/>
                  <a:gd name="T33" fmla="*/ 16 h 20"/>
                  <a:gd name="T34" fmla="*/ 54 w 54"/>
                  <a:gd name="T35" fmla="*/ 14 h 20"/>
                  <a:gd name="T36" fmla="*/ 54 w 54"/>
                  <a:gd name="T37" fmla="*/ 10 h 20"/>
                  <a:gd name="T38" fmla="*/ 54 w 54"/>
                  <a:gd name="T39" fmla="*/ 6 h 20"/>
                  <a:gd name="T40" fmla="*/ 52 w 54"/>
                  <a:gd name="T41" fmla="*/ 4 h 20"/>
                  <a:gd name="T42" fmla="*/ 48 w 54"/>
                  <a:gd name="T43" fmla="*/ 0 h 20"/>
                  <a:gd name="T44" fmla="*/ 44 w 54"/>
                  <a:gd name="T45" fmla="*/ 0 h 20"/>
                  <a:gd name="T46" fmla="*/ 44 w 54"/>
                  <a:gd name="T4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44" y="0"/>
                    </a:move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20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4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Freeform 37"/>
              <p:cNvSpPr>
                <a:spLocks/>
              </p:cNvSpPr>
              <p:nvPr userDrawn="1"/>
            </p:nvSpPr>
            <p:spPr bwMode="auto">
              <a:xfrm>
                <a:off x="9010354" y="91935"/>
                <a:ext cx="27440" cy="441787"/>
              </a:xfrm>
              <a:custGeom>
                <a:avLst/>
                <a:gdLst>
                  <a:gd name="T0" fmla="*/ 20 w 20"/>
                  <a:gd name="T1" fmla="*/ 312 h 322"/>
                  <a:gd name="T2" fmla="*/ 20 w 20"/>
                  <a:gd name="T3" fmla="*/ 312 h 322"/>
                  <a:gd name="T4" fmla="*/ 20 w 20"/>
                  <a:gd name="T5" fmla="*/ 10 h 322"/>
                  <a:gd name="T6" fmla="*/ 20 w 20"/>
                  <a:gd name="T7" fmla="*/ 10 h 322"/>
                  <a:gd name="T8" fmla="*/ 20 w 20"/>
                  <a:gd name="T9" fmla="*/ 6 h 322"/>
                  <a:gd name="T10" fmla="*/ 16 w 20"/>
                  <a:gd name="T11" fmla="*/ 2 h 322"/>
                  <a:gd name="T12" fmla="*/ 14 w 20"/>
                  <a:gd name="T13" fmla="*/ 0 h 322"/>
                  <a:gd name="T14" fmla="*/ 10 w 20"/>
                  <a:gd name="T15" fmla="*/ 0 h 322"/>
                  <a:gd name="T16" fmla="*/ 6 w 20"/>
                  <a:gd name="T17" fmla="*/ 0 h 322"/>
                  <a:gd name="T18" fmla="*/ 4 w 20"/>
                  <a:gd name="T19" fmla="*/ 2 h 322"/>
                  <a:gd name="T20" fmla="*/ 0 w 20"/>
                  <a:gd name="T21" fmla="*/ 6 h 322"/>
                  <a:gd name="T22" fmla="*/ 0 w 20"/>
                  <a:gd name="T23" fmla="*/ 10 h 322"/>
                  <a:gd name="T24" fmla="*/ 0 w 20"/>
                  <a:gd name="T25" fmla="*/ 10 h 322"/>
                  <a:gd name="T26" fmla="*/ 0 w 20"/>
                  <a:gd name="T27" fmla="*/ 312 h 322"/>
                  <a:gd name="T28" fmla="*/ 0 w 20"/>
                  <a:gd name="T29" fmla="*/ 312 h 322"/>
                  <a:gd name="T30" fmla="*/ 0 w 20"/>
                  <a:gd name="T31" fmla="*/ 316 h 322"/>
                  <a:gd name="T32" fmla="*/ 4 w 20"/>
                  <a:gd name="T33" fmla="*/ 320 h 322"/>
                  <a:gd name="T34" fmla="*/ 6 w 20"/>
                  <a:gd name="T35" fmla="*/ 322 h 322"/>
                  <a:gd name="T36" fmla="*/ 10 w 20"/>
                  <a:gd name="T37" fmla="*/ 322 h 322"/>
                  <a:gd name="T38" fmla="*/ 14 w 20"/>
                  <a:gd name="T39" fmla="*/ 322 h 322"/>
                  <a:gd name="T40" fmla="*/ 16 w 20"/>
                  <a:gd name="T41" fmla="*/ 320 h 322"/>
                  <a:gd name="T42" fmla="*/ 20 w 20"/>
                  <a:gd name="T43" fmla="*/ 316 h 322"/>
                  <a:gd name="T44" fmla="*/ 20 w 20"/>
                  <a:gd name="T45" fmla="*/ 312 h 322"/>
                  <a:gd name="T46" fmla="*/ 20 w 20"/>
                  <a:gd name="T47" fmla="*/ 312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322">
                    <a:moveTo>
                      <a:pt x="20" y="312"/>
                    </a:moveTo>
                    <a:lnTo>
                      <a:pt x="20" y="3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312"/>
                    </a:lnTo>
                    <a:lnTo>
                      <a:pt x="0" y="312"/>
                    </a:lnTo>
                    <a:lnTo>
                      <a:pt x="0" y="316"/>
                    </a:lnTo>
                    <a:lnTo>
                      <a:pt x="4" y="320"/>
                    </a:lnTo>
                    <a:lnTo>
                      <a:pt x="6" y="322"/>
                    </a:lnTo>
                    <a:lnTo>
                      <a:pt x="10" y="322"/>
                    </a:lnTo>
                    <a:lnTo>
                      <a:pt x="14" y="322"/>
                    </a:lnTo>
                    <a:lnTo>
                      <a:pt x="16" y="320"/>
                    </a:lnTo>
                    <a:lnTo>
                      <a:pt x="20" y="316"/>
                    </a:lnTo>
                    <a:lnTo>
                      <a:pt x="20" y="312"/>
                    </a:lnTo>
                    <a:lnTo>
                      <a:pt x="20" y="3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Freeform 38"/>
              <p:cNvSpPr>
                <a:spLocks/>
              </p:cNvSpPr>
              <p:nvPr userDrawn="1"/>
            </p:nvSpPr>
            <p:spPr bwMode="auto">
              <a:xfrm>
                <a:off x="8963705" y="506283"/>
                <a:ext cx="74090" cy="27439"/>
              </a:xfrm>
              <a:custGeom>
                <a:avLst/>
                <a:gdLst>
                  <a:gd name="T0" fmla="*/ 8 w 54"/>
                  <a:gd name="T1" fmla="*/ 20 h 20"/>
                  <a:gd name="T2" fmla="*/ 8 w 54"/>
                  <a:gd name="T3" fmla="*/ 20 h 20"/>
                  <a:gd name="T4" fmla="*/ 44 w 54"/>
                  <a:gd name="T5" fmla="*/ 20 h 20"/>
                  <a:gd name="T6" fmla="*/ 44 w 54"/>
                  <a:gd name="T7" fmla="*/ 20 h 20"/>
                  <a:gd name="T8" fmla="*/ 48 w 54"/>
                  <a:gd name="T9" fmla="*/ 20 h 20"/>
                  <a:gd name="T10" fmla="*/ 52 w 54"/>
                  <a:gd name="T11" fmla="*/ 16 h 20"/>
                  <a:gd name="T12" fmla="*/ 54 w 54"/>
                  <a:gd name="T13" fmla="*/ 14 h 20"/>
                  <a:gd name="T14" fmla="*/ 54 w 54"/>
                  <a:gd name="T15" fmla="*/ 10 h 20"/>
                  <a:gd name="T16" fmla="*/ 54 w 54"/>
                  <a:gd name="T17" fmla="*/ 6 h 20"/>
                  <a:gd name="T18" fmla="*/ 52 w 54"/>
                  <a:gd name="T19" fmla="*/ 4 h 20"/>
                  <a:gd name="T20" fmla="*/ 48 w 54"/>
                  <a:gd name="T21" fmla="*/ 0 h 20"/>
                  <a:gd name="T22" fmla="*/ 44 w 54"/>
                  <a:gd name="T23" fmla="*/ 0 h 20"/>
                  <a:gd name="T24" fmla="*/ 44 w 54"/>
                  <a:gd name="T25" fmla="*/ 0 h 20"/>
                  <a:gd name="T26" fmla="*/ 8 w 54"/>
                  <a:gd name="T27" fmla="*/ 0 h 20"/>
                  <a:gd name="T28" fmla="*/ 8 w 54"/>
                  <a:gd name="T29" fmla="*/ 0 h 20"/>
                  <a:gd name="T30" fmla="*/ 4 w 54"/>
                  <a:gd name="T31" fmla="*/ 0 h 20"/>
                  <a:gd name="T32" fmla="*/ 2 w 54"/>
                  <a:gd name="T33" fmla="*/ 4 h 20"/>
                  <a:gd name="T34" fmla="*/ 0 w 54"/>
                  <a:gd name="T35" fmla="*/ 6 h 20"/>
                  <a:gd name="T36" fmla="*/ 0 w 54"/>
                  <a:gd name="T37" fmla="*/ 10 h 20"/>
                  <a:gd name="T38" fmla="*/ 0 w 54"/>
                  <a:gd name="T39" fmla="*/ 14 h 20"/>
                  <a:gd name="T40" fmla="*/ 2 w 54"/>
                  <a:gd name="T41" fmla="*/ 16 h 20"/>
                  <a:gd name="T42" fmla="*/ 4 w 54"/>
                  <a:gd name="T43" fmla="*/ 20 h 20"/>
                  <a:gd name="T44" fmla="*/ 8 w 54"/>
                  <a:gd name="T45" fmla="*/ 20 h 20"/>
                  <a:gd name="T46" fmla="*/ 8 w 54"/>
                  <a:gd name="T4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8" y="20"/>
                    </a:move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20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4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Freeform 33"/>
              <p:cNvSpPr>
                <a:spLocks/>
              </p:cNvSpPr>
              <p:nvPr userDrawn="1"/>
            </p:nvSpPr>
            <p:spPr bwMode="auto">
              <a:xfrm>
                <a:off x="8963705" y="91935"/>
                <a:ext cx="74090" cy="27439"/>
              </a:xfrm>
              <a:custGeom>
                <a:avLst/>
                <a:gdLst>
                  <a:gd name="T0" fmla="*/ 8 w 54"/>
                  <a:gd name="T1" fmla="*/ 20 h 20"/>
                  <a:gd name="T2" fmla="*/ 8 w 54"/>
                  <a:gd name="T3" fmla="*/ 20 h 20"/>
                  <a:gd name="T4" fmla="*/ 44 w 54"/>
                  <a:gd name="T5" fmla="*/ 20 h 20"/>
                  <a:gd name="T6" fmla="*/ 44 w 54"/>
                  <a:gd name="T7" fmla="*/ 20 h 20"/>
                  <a:gd name="T8" fmla="*/ 48 w 54"/>
                  <a:gd name="T9" fmla="*/ 18 h 20"/>
                  <a:gd name="T10" fmla="*/ 52 w 54"/>
                  <a:gd name="T11" fmla="*/ 16 h 20"/>
                  <a:gd name="T12" fmla="*/ 54 w 54"/>
                  <a:gd name="T13" fmla="*/ 14 h 20"/>
                  <a:gd name="T14" fmla="*/ 54 w 54"/>
                  <a:gd name="T15" fmla="*/ 10 h 20"/>
                  <a:gd name="T16" fmla="*/ 54 w 54"/>
                  <a:gd name="T17" fmla="*/ 6 h 20"/>
                  <a:gd name="T18" fmla="*/ 52 w 54"/>
                  <a:gd name="T19" fmla="*/ 2 h 20"/>
                  <a:gd name="T20" fmla="*/ 48 w 54"/>
                  <a:gd name="T21" fmla="*/ 0 h 20"/>
                  <a:gd name="T22" fmla="*/ 44 w 54"/>
                  <a:gd name="T23" fmla="*/ 0 h 20"/>
                  <a:gd name="T24" fmla="*/ 44 w 54"/>
                  <a:gd name="T25" fmla="*/ 0 h 20"/>
                  <a:gd name="T26" fmla="*/ 8 w 54"/>
                  <a:gd name="T27" fmla="*/ 0 h 20"/>
                  <a:gd name="T28" fmla="*/ 8 w 54"/>
                  <a:gd name="T29" fmla="*/ 0 h 20"/>
                  <a:gd name="T30" fmla="*/ 4 w 54"/>
                  <a:gd name="T31" fmla="*/ 0 h 20"/>
                  <a:gd name="T32" fmla="*/ 2 w 54"/>
                  <a:gd name="T33" fmla="*/ 2 h 20"/>
                  <a:gd name="T34" fmla="*/ 0 w 54"/>
                  <a:gd name="T35" fmla="*/ 6 h 20"/>
                  <a:gd name="T36" fmla="*/ 0 w 54"/>
                  <a:gd name="T37" fmla="*/ 10 h 20"/>
                  <a:gd name="T38" fmla="*/ 0 w 54"/>
                  <a:gd name="T39" fmla="*/ 14 h 20"/>
                  <a:gd name="T40" fmla="*/ 2 w 54"/>
                  <a:gd name="T41" fmla="*/ 16 h 20"/>
                  <a:gd name="T42" fmla="*/ 4 w 54"/>
                  <a:gd name="T43" fmla="*/ 18 h 20"/>
                  <a:gd name="T44" fmla="*/ 8 w 54"/>
                  <a:gd name="T45" fmla="*/ 20 h 20"/>
                  <a:gd name="T46" fmla="*/ 8 w 54"/>
                  <a:gd name="T4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8" y="20"/>
                    </a:move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18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" name="TextBox 27"/>
            <p:cNvSpPr txBox="1"/>
            <p:nvPr userDrawn="1"/>
          </p:nvSpPr>
          <p:spPr>
            <a:xfrm rot="16200000">
              <a:off x="74810" y="149764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 defTabSz="457200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8046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8E8FE4-0DD3-48CD-BDFB-361D14AA4E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282379" y="-348917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096000" y="540440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275" y="1171435"/>
            <a:ext cx="5743074" cy="5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0425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250358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" name="Title 1"/>
          <p:cNvSpPr txBox="1">
            <a:spLocks/>
          </p:cNvSpPr>
          <p:nvPr userDrawn="1"/>
        </p:nvSpPr>
        <p:spPr>
          <a:xfrm>
            <a:off x="222358" y="6370947"/>
            <a:ext cx="7857927" cy="5890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>
                <a:solidFill>
                  <a:schemeClr val="bg1"/>
                </a:solidFill>
              </a:rPr>
              <a:t>Amadeus Digital Forum</a:t>
            </a:r>
            <a:endParaRPr lang="en-GB" sz="2000" b="0">
              <a:solidFill>
                <a:schemeClr val="bg1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5352380" cy="143775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4211541"/>
            <a:ext cx="4602163" cy="1321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 b="1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Name, </a:t>
            </a:r>
            <a:r>
              <a:rPr lang="en-US" b="0" noProof="0"/>
              <a:t>Job title</a:t>
            </a:r>
            <a:endParaRPr lang="en-US" noProof="0"/>
          </a:p>
        </p:txBody>
      </p:sp>
      <p:sp>
        <p:nvSpPr>
          <p:cNvPr id="12" name="Freeform 5"/>
          <p:cNvSpPr>
            <a:spLocks/>
          </p:cNvSpPr>
          <p:nvPr userDrawn="1"/>
        </p:nvSpPr>
        <p:spPr bwMode="auto">
          <a:xfrm flipH="1">
            <a:off x="-216575" y="1274997"/>
            <a:ext cx="6310996" cy="5639027"/>
          </a:xfrm>
          <a:custGeom>
            <a:avLst/>
            <a:gdLst>
              <a:gd name="T0" fmla="*/ 836 w 836"/>
              <a:gd name="T1" fmla="*/ 38 h 748"/>
              <a:gd name="T2" fmla="*/ 715 w 836"/>
              <a:gd name="T3" fmla="*/ 25 h 748"/>
              <a:gd name="T4" fmla="*/ 153 w 836"/>
              <a:gd name="T5" fmla="*/ 359 h 748"/>
              <a:gd name="T6" fmla="*/ 90 w 836"/>
              <a:gd name="T7" fmla="*/ 727 h 748"/>
              <a:gd name="T8" fmla="*/ 108 w 836"/>
              <a:gd name="T9" fmla="*/ 748 h 748"/>
              <a:gd name="T10" fmla="*/ 836 w 836"/>
              <a:gd name="T11" fmla="*/ 748 h 748"/>
              <a:gd name="T12" fmla="*/ 836 w 836"/>
              <a:gd name="T13" fmla="*/ 38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6" h="748">
                <a:moveTo>
                  <a:pt x="836" y="38"/>
                </a:moveTo>
                <a:cubicBezTo>
                  <a:pt x="800" y="9"/>
                  <a:pt x="758" y="0"/>
                  <a:pt x="715" y="25"/>
                </a:cubicBezTo>
                <a:cubicBezTo>
                  <a:pt x="153" y="359"/>
                  <a:pt x="153" y="359"/>
                  <a:pt x="153" y="359"/>
                </a:cubicBezTo>
                <a:cubicBezTo>
                  <a:pt x="20" y="446"/>
                  <a:pt x="0" y="620"/>
                  <a:pt x="90" y="727"/>
                </a:cubicBezTo>
                <a:cubicBezTo>
                  <a:pt x="96" y="734"/>
                  <a:pt x="102" y="741"/>
                  <a:pt x="108" y="748"/>
                </a:cubicBezTo>
                <a:cubicBezTo>
                  <a:pt x="836" y="748"/>
                  <a:pt x="836" y="748"/>
                  <a:pt x="836" y="748"/>
                </a:cubicBezTo>
                <a:lnTo>
                  <a:pt x="836" y="38"/>
                </a:ln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</p:spTree>
    <p:extLst>
      <p:ext uri="{BB962C8B-B14F-4D97-AF65-F5344CB8AC3E}">
        <p14:creationId xmlns:p14="http://schemas.microsoft.com/office/powerpoint/2010/main" val="6500435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2732" y="304681"/>
            <a:ext cx="11252793" cy="4662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7280207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72325" y="1302026"/>
            <a:ext cx="11252793" cy="501064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2"/>
            <a:ext cx="11252997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47624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627FB-D816-4EA7-98E3-793F2D9BC93A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2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8823717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177870205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7802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1"/>
            <a:ext cx="11252997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401950377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9542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39041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4601584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6265" y="4005062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334868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0" y="2458245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4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893034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2" y="938463"/>
            <a:ext cx="5956600" cy="1092485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2277861"/>
            <a:ext cx="5957349" cy="86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sp>
        <p:nvSpPr>
          <p:cNvPr id="11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6487016" y="1433383"/>
            <a:ext cx="5708828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8507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94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89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93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4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92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86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9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26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5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114.xml"/><Relationship Id="rId29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2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23" Type="http://schemas.openxmlformats.org/officeDocument/2006/relationships/slideLayout" Target="../slideLayouts/slideLayout117.xml"/><Relationship Id="rId28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3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Relationship Id="rId22" Type="http://schemas.openxmlformats.org/officeDocument/2006/relationships/slideLayout" Target="../slideLayouts/slideLayout116.xml"/><Relationship Id="rId27" Type="http://schemas.openxmlformats.org/officeDocument/2006/relationships/slideLayout" Target="../slideLayouts/slideLayout121.xml"/><Relationship Id="rId30" Type="http://schemas.openxmlformats.org/officeDocument/2006/relationships/slideLayout" Target="../slideLayouts/slideLayout1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63" y="436787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/>
          <a:p>
            <a:r>
              <a:rPr lang="es-ES" noProof="0"/>
              <a:t>Haga clic para modificar el estilo de título del patrón</a:t>
            </a:r>
            <a:endParaRPr lang="en-GB" noProof="0"/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BE585D8F-12EC-8C41-BF24-D0D41F0D99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6100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A4B0BAA-867E-3242-97BF-49049E872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9" name="Marcador de número de diapositiva 32">
            <a:extLst>
              <a:ext uri="{FF2B5EF4-FFF2-40B4-BE49-F238E27FC236}">
                <a16:creationId xmlns:a16="http://schemas.microsoft.com/office/drawing/2014/main" id="{58E2278F-C875-4848-84DF-6AF3C58EF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9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6" r:id="rId2"/>
    <p:sldLayoutId id="2147483877" r:id="rId3"/>
    <p:sldLayoutId id="2147483883" r:id="rId4"/>
    <p:sldLayoutId id="2147483910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1" r:id="rId11"/>
    <p:sldLayoutId id="2147483909" r:id="rId12"/>
    <p:sldLayoutId id="2147483894" r:id="rId13"/>
    <p:sldLayoutId id="2147483885" r:id="rId14"/>
    <p:sldLayoutId id="2147483882" r:id="rId15"/>
    <p:sldLayoutId id="2147483861" r:id="rId16"/>
    <p:sldLayoutId id="2147483881" r:id="rId17"/>
    <p:sldLayoutId id="2147483880" r:id="rId18"/>
    <p:sldLayoutId id="2147483884" r:id="rId19"/>
    <p:sldLayoutId id="2147483887" r:id="rId20"/>
    <p:sldLayoutId id="2147483897" r:id="rId21"/>
    <p:sldLayoutId id="2147483899" r:id="rId22"/>
    <p:sldLayoutId id="2147483901" r:id="rId23"/>
    <p:sldLayoutId id="2147483853" r:id="rId24"/>
    <p:sldLayoutId id="2147483888" r:id="rId25"/>
    <p:sldLayoutId id="2147483890" r:id="rId26"/>
    <p:sldLayoutId id="2147483895" r:id="rId27"/>
    <p:sldLayoutId id="2147483903" r:id="rId28"/>
    <p:sldLayoutId id="2147483902" r:id="rId29"/>
    <p:sldLayoutId id="2147483904" r:id="rId30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 userDrawn="1">
          <p15:clr>
            <a:srgbClr val="F26B43"/>
          </p15:clr>
        </p15:guide>
        <p15:guide id="2" orient="horz" pos="255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257" userDrawn="1">
          <p15:clr>
            <a:srgbClr val="F26B43"/>
          </p15:clr>
        </p15:guide>
        <p15:guide id="7" pos="725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63" y="436787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/>
          <a:p>
            <a:r>
              <a:rPr lang="es-ES" noProof="0"/>
              <a:t>Haga clic para modificar el estilo de título del patrón</a:t>
            </a:r>
            <a:endParaRPr lang="en-GB" noProof="0"/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BE585D8F-12EC-8C41-BF24-D0D41F0D99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6100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A4B0BAA-867E-3242-97BF-49049E872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9" name="Marcador de número de diapositiva 32">
            <a:extLst>
              <a:ext uri="{FF2B5EF4-FFF2-40B4-BE49-F238E27FC236}">
                <a16:creationId xmlns:a16="http://schemas.microsoft.com/office/drawing/2014/main" id="{58E2278F-C875-4848-84DF-6AF3C58EF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50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  <p:sldLayoutId id="2147483940" r:id="rId21"/>
    <p:sldLayoutId id="2147483941" r:id="rId22"/>
    <p:sldLayoutId id="2147483942" r:id="rId23"/>
    <p:sldLayoutId id="2147483943" r:id="rId24"/>
    <p:sldLayoutId id="2147483944" r:id="rId2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>
          <p15:clr>
            <a:srgbClr val="F26B43"/>
          </p15:clr>
        </p15:guide>
        <p15:guide id="2" orient="horz" pos="255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257">
          <p15:clr>
            <a:srgbClr val="F26B43"/>
          </p15:clr>
        </p15:guide>
        <p15:guide id="7" pos="725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728" y="304681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10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  <p:sldLayoutId id="2147483966" r:id="rId18"/>
    <p:sldLayoutId id="2147483967" r:id="rId19"/>
    <p:sldLayoutId id="2147483968" r:id="rId20"/>
    <p:sldLayoutId id="2147483969" r:id="rId21"/>
    <p:sldLayoutId id="2147483970" r:id="rId22"/>
    <p:sldLayoutId id="2147483971" r:id="rId23"/>
    <p:sldLayoutId id="2147483972" r:id="rId24"/>
    <p:sldLayoutId id="2147483973" r:id="rId25"/>
    <p:sldLayoutId id="2147483974" r:id="rId26"/>
    <p:sldLayoutId id="2147483975" r:id="rId27"/>
    <p:sldLayoutId id="2147483976" r:id="rId28"/>
    <p:sldLayoutId id="2147483977" r:id="rId29"/>
    <p:sldLayoutId id="2147483978" r:id="rId30"/>
    <p:sldLayoutId id="2147483979" r:id="rId31"/>
    <p:sldLayoutId id="2147483981" r:id="rId32"/>
    <p:sldLayoutId id="2147483982" r:id="rId33"/>
    <p:sldLayoutId id="2147483983" r:id="rId34"/>
    <p:sldLayoutId id="2147483984" r:id="rId35"/>
    <p:sldLayoutId id="2147483985" r:id="rId36"/>
    <p:sldLayoutId id="2147483986" r:id="rId37"/>
    <p:sldLayoutId id="2147484020" r:id="rId38"/>
    <p:sldLayoutId id="2147484022" r:id="rId3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orient="horz" pos="119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181">
          <p15:clr>
            <a:srgbClr val="F26B43"/>
          </p15:clr>
        </p15:guide>
        <p15:guide id="7" pos="725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728" y="304681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130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  <p:sldLayoutId id="2147484008" r:id="rId18"/>
    <p:sldLayoutId id="2147484009" r:id="rId19"/>
    <p:sldLayoutId id="2147484010" r:id="rId20"/>
    <p:sldLayoutId id="2147484011" r:id="rId21"/>
    <p:sldLayoutId id="2147484012" r:id="rId22"/>
    <p:sldLayoutId id="2147484013" r:id="rId23"/>
    <p:sldLayoutId id="2147484014" r:id="rId24"/>
    <p:sldLayoutId id="2147484015" r:id="rId25"/>
    <p:sldLayoutId id="2147484016" r:id="rId26"/>
    <p:sldLayoutId id="2147484017" r:id="rId27"/>
    <p:sldLayoutId id="2147484018" r:id="rId28"/>
    <p:sldLayoutId id="2147484019" r:id="rId29"/>
    <p:sldLayoutId id="2147484021" r:id="rId30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orient="horz" pos="119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181">
          <p15:clr>
            <a:srgbClr val="F26B43"/>
          </p15:clr>
        </p15:guide>
        <p15:guide id="7" pos="725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ndwww.nce.amadeus.net/git/projects/TSUMLS/repos/rl-novels-workshop/browse" TargetMode="External"/><Relationship Id="rId1" Type="http://schemas.openxmlformats.org/officeDocument/2006/relationships/slideLayout" Target="../slideLayouts/slideLayout10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3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slide" Target="slide46.xml"/><Relationship Id="rId1" Type="http://schemas.openxmlformats.org/officeDocument/2006/relationships/slideLayout" Target="../slideLayouts/slideLayout9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5.xml"/><Relationship Id="rId5" Type="http://schemas.openxmlformats.org/officeDocument/2006/relationships/image" Target="../media/image56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5.xml"/><Relationship Id="rId5" Type="http://schemas.openxmlformats.org/officeDocument/2006/relationships/image" Target="../media/image56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46.xml"/><Relationship Id="rId1" Type="http://schemas.openxmlformats.org/officeDocument/2006/relationships/slideLayout" Target="../slideLayouts/slideLayout1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5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62.png"/><Relationship Id="rId5" Type="http://schemas.openxmlformats.org/officeDocument/2006/relationships/image" Target="../media/image56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2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48.png"/><Relationship Id="rId7" Type="http://schemas.openxmlformats.org/officeDocument/2006/relationships/image" Target="../media/image51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490.png"/><Relationship Id="rId5" Type="http://schemas.openxmlformats.org/officeDocument/2006/relationships/image" Target="../media/image50.png"/><Relationship Id="rId10" Type="http://schemas.openxmlformats.org/officeDocument/2006/relationships/image" Target="../media/image540.png"/><Relationship Id="rId4" Type="http://schemas.openxmlformats.org/officeDocument/2006/relationships/image" Target="../media/image65.jpeg"/><Relationship Id="rId9" Type="http://schemas.openxmlformats.org/officeDocument/2006/relationships/image" Target="../media/image5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98F1CED-8DB4-4204-B24F-7AABB927E33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6058D-2F55-4BAC-A307-194A1AFC680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2128" y="3231459"/>
            <a:ext cx="3402429" cy="914400"/>
          </a:xfrm>
        </p:spPr>
        <p:txBody>
          <a:bodyPr/>
          <a:lstStyle/>
          <a:p>
            <a:r>
              <a:rPr lang="en-US" dirty="0"/>
              <a:t>RL Novels</a:t>
            </a:r>
          </a:p>
          <a:p>
            <a:r>
              <a:rPr lang="en-US" dirty="0"/>
              <a:t>Workshop I – Tabular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6F13C-EDEA-4282-A5D6-293777E9F7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7004" y="5881330"/>
            <a:ext cx="3472495" cy="872459"/>
          </a:xfrm>
        </p:spPr>
        <p:txBody>
          <a:bodyPr/>
          <a:lstStyle/>
          <a:p>
            <a:pPr algn="r">
              <a:spcBef>
                <a:spcPts val="0"/>
              </a:spcBef>
            </a:pPr>
            <a:r>
              <a:rPr lang="en-US" sz="1600" dirty="0"/>
              <a:t>Giovanni GATTI PINHEIRO</a:t>
            </a:r>
          </a:p>
          <a:p>
            <a:pPr algn="r">
              <a:spcBef>
                <a:spcPts val="0"/>
              </a:spcBef>
            </a:pPr>
            <a:r>
              <a:rPr lang="en-US" sz="1600" dirty="0"/>
              <a:t>February, 2</a:t>
            </a:r>
            <a:r>
              <a:rPr lang="en-US" sz="1600" baseline="30000" dirty="0"/>
              <a:t>nd</a:t>
            </a:r>
            <a:r>
              <a:rPr lang="en-US" sz="1600" dirty="0"/>
              <a:t> 2020</a:t>
            </a:r>
          </a:p>
          <a:p>
            <a:pPr algn="r">
              <a:spcBef>
                <a:spcPts val="0"/>
              </a:spcBef>
            </a:pPr>
            <a:r>
              <a:rPr lang="en-US" sz="1600" dirty="0"/>
              <a:t>AIR-REV-DPI-MLS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667F8-AF7B-4979-9776-E083C3FC5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84920-6DEF-4B01-A815-E4E420686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966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1C895-E4B3-42B6-B22D-E483CF5D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E79D-19CD-4A10-B7EB-3A4D9A9C1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AEC9A-92FE-4EED-9884-079FA136E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10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538228-F746-4DE7-8EF8-B06E31D5794E}"/>
              </a:ext>
            </a:extLst>
          </p:cNvPr>
          <p:cNvGrpSpPr/>
          <p:nvPr/>
        </p:nvGrpSpPr>
        <p:grpSpPr>
          <a:xfrm>
            <a:off x="4087624" y="1146600"/>
            <a:ext cx="3780000" cy="4564800"/>
            <a:chOff x="4094155" y="2933698"/>
            <a:chExt cx="2396272" cy="28930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4B66F9-CAC1-4D0E-9226-B53EF31251D3}"/>
                </a:ext>
              </a:extLst>
            </p:cNvPr>
            <p:cNvSpPr/>
            <p:nvPr/>
          </p:nvSpPr>
          <p:spPr>
            <a:xfrm>
              <a:off x="4094155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5DF5B2-4A37-4FF3-B52C-A8F6934DD519}"/>
                </a:ext>
              </a:extLst>
            </p:cNvPr>
            <p:cNvSpPr/>
            <p:nvPr/>
          </p:nvSpPr>
          <p:spPr>
            <a:xfrm>
              <a:off x="4094155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E7D2FB-0759-4028-B9C3-6650B3F3788C}"/>
                </a:ext>
              </a:extLst>
            </p:cNvPr>
            <p:cNvSpPr/>
            <p:nvPr/>
          </p:nvSpPr>
          <p:spPr>
            <a:xfrm>
              <a:off x="4094155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1EB504-1B73-4BE7-9C10-723352465DB6}"/>
                </a:ext>
              </a:extLst>
            </p:cNvPr>
            <p:cNvSpPr/>
            <p:nvPr/>
          </p:nvSpPr>
          <p:spPr>
            <a:xfrm>
              <a:off x="4094155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56E2DA-51BF-4CEC-BBD7-65F7FC2759A6}"/>
                </a:ext>
              </a:extLst>
            </p:cNvPr>
            <p:cNvSpPr/>
            <p:nvPr/>
          </p:nvSpPr>
          <p:spPr>
            <a:xfrm>
              <a:off x="4693223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DEA20E-0CB0-4299-B1D9-6337FE0114E5}"/>
                </a:ext>
              </a:extLst>
            </p:cNvPr>
            <p:cNvSpPr/>
            <p:nvPr/>
          </p:nvSpPr>
          <p:spPr>
            <a:xfrm>
              <a:off x="4693223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08BDCD-FB53-4FEC-8881-A612B5074B84}"/>
                </a:ext>
              </a:extLst>
            </p:cNvPr>
            <p:cNvSpPr/>
            <p:nvPr/>
          </p:nvSpPr>
          <p:spPr>
            <a:xfrm>
              <a:off x="4693223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1CE05A-A773-45C3-9A31-8D632346CBC5}"/>
                </a:ext>
              </a:extLst>
            </p:cNvPr>
            <p:cNvSpPr/>
            <p:nvPr/>
          </p:nvSpPr>
          <p:spPr>
            <a:xfrm>
              <a:off x="4693223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1A769-7F65-46CD-9C2E-17B2B0D8A0AE}"/>
                </a:ext>
              </a:extLst>
            </p:cNvPr>
            <p:cNvSpPr/>
            <p:nvPr/>
          </p:nvSpPr>
          <p:spPr>
            <a:xfrm>
              <a:off x="5292291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5BF459-B0D6-4CE1-8AF6-4509B68F8371}"/>
                </a:ext>
              </a:extLst>
            </p:cNvPr>
            <p:cNvSpPr/>
            <p:nvPr/>
          </p:nvSpPr>
          <p:spPr>
            <a:xfrm>
              <a:off x="5292291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F3F267-64F5-4129-99EA-26D9F26DE6F8}"/>
                </a:ext>
              </a:extLst>
            </p:cNvPr>
            <p:cNvSpPr/>
            <p:nvPr/>
          </p:nvSpPr>
          <p:spPr>
            <a:xfrm>
              <a:off x="5292291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F946-F8EB-40EA-932F-C0A6D1ECC0E4}"/>
                </a:ext>
              </a:extLst>
            </p:cNvPr>
            <p:cNvSpPr/>
            <p:nvPr/>
          </p:nvSpPr>
          <p:spPr>
            <a:xfrm>
              <a:off x="5292291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21035A-C1E4-417D-A2E6-D99255069F91}"/>
                </a:ext>
              </a:extLst>
            </p:cNvPr>
            <p:cNvSpPr/>
            <p:nvPr/>
          </p:nvSpPr>
          <p:spPr>
            <a:xfrm>
              <a:off x="5891359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A4456B-7109-448A-ADDB-1949F5A8F0F3}"/>
                </a:ext>
              </a:extLst>
            </p:cNvPr>
            <p:cNvSpPr/>
            <p:nvPr/>
          </p:nvSpPr>
          <p:spPr>
            <a:xfrm>
              <a:off x="5891359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581F86-293A-45A3-BD17-4967D00780E7}"/>
                </a:ext>
              </a:extLst>
            </p:cNvPr>
            <p:cNvSpPr/>
            <p:nvPr/>
          </p:nvSpPr>
          <p:spPr>
            <a:xfrm>
              <a:off x="5891359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414E48-72F8-496A-9BDE-FBD0E836009C}"/>
                </a:ext>
              </a:extLst>
            </p:cNvPr>
            <p:cNvSpPr/>
            <p:nvPr/>
          </p:nvSpPr>
          <p:spPr>
            <a:xfrm>
              <a:off x="5891359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73336A-25C7-416C-B7D3-33B3B43A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A34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593" y="5285813"/>
              <a:ext cx="376599" cy="37659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50B8BC-FC32-4F03-8C8B-08885434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EEB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843" y="3765086"/>
              <a:ext cx="456895" cy="4568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E203EB-8902-4E23-A833-C1F066DBFA29}"/>
              </a:ext>
            </a:extLst>
          </p:cNvPr>
          <p:cNvSpPr txBox="1"/>
          <p:nvPr/>
        </p:nvSpPr>
        <p:spPr>
          <a:xfrm>
            <a:off x="718457" y="1227909"/>
            <a:ext cx="289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Which is the optimal action to take at this state?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B0CAF6-A381-42F0-A14F-3A04E0DB049B}"/>
              </a:ext>
            </a:extLst>
          </p:cNvPr>
          <p:cNvSpPr/>
          <p:nvPr/>
        </p:nvSpPr>
        <p:spPr>
          <a:xfrm rot="5400000">
            <a:off x="5596052" y="2396785"/>
            <a:ext cx="359692" cy="844151"/>
          </a:xfrm>
          <a:custGeom>
            <a:avLst/>
            <a:gdLst>
              <a:gd name="connsiteX0" fmla="*/ 189875 w 359692"/>
              <a:gd name="connsiteY0" fmla="*/ 0 h 1025503"/>
              <a:gd name="connsiteX1" fmla="*/ 170281 w 359692"/>
              <a:gd name="connsiteY1" fmla="*/ 803365 h 1025503"/>
              <a:gd name="connsiteX2" fmla="*/ 464 w 359692"/>
              <a:gd name="connsiteY2" fmla="*/ 600891 h 1025503"/>
              <a:gd name="connsiteX3" fmla="*/ 229064 w 359692"/>
              <a:gd name="connsiteY3" fmla="*/ 1025434 h 1025503"/>
              <a:gd name="connsiteX4" fmla="*/ 359692 w 359692"/>
              <a:gd name="connsiteY4" fmla="*/ 627017 h 1025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692" h="1025503">
                <a:moveTo>
                  <a:pt x="189875" y="0"/>
                </a:moveTo>
                <a:cubicBezTo>
                  <a:pt x="195862" y="351608"/>
                  <a:pt x="201850" y="703216"/>
                  <a:pt x="170281" y="803365"/>
                </a:cubicBezTo>
                <a:cubicBezTo>
                  <a:pt x="138712" y="903514"/>
                  <a:pt x="-9333" y="563880"/>
                  <a:pt x="464" y="600891"/>
                </a:cubicBezTo>
                <a:cubicBezTo>
                  <a:pt x="10261" y="637903"/>
                  <a:pt x="169193" y="1021080"/>
                  <a:pt x="229064" y="1025434"/>
                </a:cubicBezTo>
                <a:cubicBezTo>
                  <a:pt x="288935" y="1029788"/>
                  <a:pt x="324313" y="828402"/>
                  <a:pt x="359692" y="627017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43B0CC-B240-4961-8CA1-D42CFC270DB4}"/>
              </a:ext>
            </a:extLst>
          </p:cNvPr>
          <p:cNvSpPr/>
          <p:nvPr/>
        </p:nvSpPr>
        <p:spPr>
          <a:xfrm rot="16200000">
            <a:off x="6013940" y="3575149"/>
            <a:ext cx="889103" cy="293952"/>
          </a:xfrm>
          <a:custGeom>
            <a:avLst/>
            <a:gdLst>
              <a:gd name="connsiteX0" fmla="*/ 889103 w 889103"/>
              <a:gd name="connsiteY0" fmla="*/ 169855 h 293952"/>
              <a:gd name="connsiteX1" fmla="*/ 85737 w 889103"/>
              <a:gd name="connsiteY1" fmla="*/ 150261 h 293952"/>
              <a:gd name="connsiteX2" fmla="*/ 353525 w 889103"/>
              <a:gd name="connsiteY2" fmla="*/ 38 h 293952"/>
              <a:gd name="connsiteX3" fmla="*/ 828 w 889103"/>
              <a:gd name="connsiteY3" fmla="*/ 137198 h 293952"/>
              <a:gd name="connsiteX4" fmla="*/ 275148 w 889103"/>
              <a:gd name="connsiteY4" fmla="*/ 293952 h 29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103" h="293952">
                <a:moveTo>
                  <a:pt x="889103" y="169855"/>
                </a:moveTo>
                <a:cubicBezTo>
                  <a:pt x="532051" y="174209"/>
                  <a:pt x="175000" y="178564"/>
                  <a:pt x="85737" y="150261"/>
                </a:cubicBezTo>
                <a:cubicBezTo>
                  <a:pt x="-3526" y="121958"/>
                  <a:pt x="367676" y="2215"/>
                  <a:pt x="353525" y="38"/>
                </a:cubicBezTo>
                <a:cubicBezTo>
                  <a:pt x="339374" y="-2139"/>
                  <a:pt x="13891" y="88212"/>
                  <a:pt x="828" y="137198"/>
                </a:cubicBezTo>
                <a:cubicBezTo>
                  <a:pt x="-12235" y="186184"/>
                  <a:pt x="131456" y="240068"/>
                  <a:pt x="275148" y="293952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139FC0-DC77-4B3F-A170-57B7F6F39208}"/>
              </a:ext>
            </a:extLst>
          </p:cNvPr>
          <p:cNvSpPr/>
          <p:nvPr/>
        </p:nvSpPr>
        <p:spPr>
          <a:xfrm rot="16041205">
            <a:off x="6082160" y="1806819"/>
            <a:ext cx="836029" cy="300477"/>
          </a:xfrm>
          <a:custGeom>
            <a:avLst/>
            <a:gdLst>
              <a:gd name="connsiteX0" fmla="*/ 0 w 836029"/>
              <a:gd name="connsiteY0" fmla="*/ 91471 h 300477"/>
              <a:gd name="connsiteX1" fmla="*/ 764178 w 836029"/>
              <a:gd name="connsiteY1" fmla="*/ 124128 h 300477"/>
              <a:gd name="connsiteX2" fmla="*/ 568235 w 836029"/>
              <a:gd name="connsiteY2" fmla="*/ 31 h 300477"/>
              <a:gd name="connsiteX3" fmla="*/ 836023 w 836029"/>
              <a:gd name="connsiteY3" fmla="*/ 137191 h 300477"/>
              <a:gd name="connsiteX4" fmla="*/ 574766 w 836029"/>
              <a:gd name="connsiteY4" fmla="*/ 300477 h 300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029" h="300477">
                <a:moveTo>
                  <a:pt x="0" y="91471"/>
                </a:moveTo>
                <a:cubicBezTo>
                  <a:pt x="334736" y="115419"/>
                  <a:pt x="669472" y="139368"/>
                  <a:pt x="764178" y="124128"/>
                </a:cubicBezTo>
                <a:cubicBezTo>
                  <a:pt x="858884" y="108888"/>
                  <a:pt x="556261" y="-2146"/>
                  <a:pt x="568235" y="31"/>
                </a:cubicBezTo>
                <a:cubicBezTo>
                  <a:pt x="580209" y="2208"/>
                  <a:pt x="834935" y="87117"/>
                  <a:pt x="836023" y="137191"/>
                </a:cubicBezTo>
                <a:cubicBezTo>
                  <a:pt x="837111" y="187265"/>
                  <a:pt x="705938" y="243871"/>
                  <a:pt x="574766" y="300477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D5822-3CE9-442F-81D1-366456187D36}"/>
              </a:ext>
            </a:extLst>
          </p:cNvPr>
          <p:cNvSpPr txBox="1"/>
          <p:nvPr/>
        </p:nvSpPr>
        <p:spPr>
          <a:xfrm>
            <a:off x="6222144" y="3536777"/>
            <a:ext cx="76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DECE47-0849-4CC5-858B-3073D6FD7A8B}"/>
              </a:ext>
            </a:extLst>
          </p:cNvPr>
          <p:cNvSpPr txBox="1"/>
          <p:nvPr/>
        </p:nvSpPr>
        <p:spPr>
          <a:xfrm>
            <a:off x="6228507" y="1763244"/>
            <a:ext cx="76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222498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1C895-E4B3-42B6-B22D-E483CF5D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E79D-19CD-4A10-B7EB-3A4D9A9C1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AEC9A-92FE-4EED-9884-079FA136E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11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538228-F746-4DE7-8EF8-B06E31D5794E}"/>
              </a:ext>
            </a:extLst>
          </p:cNvPr>
          <p:cNvGrpSpPr/>
          <p:nvPr/>
        </p:nvGrpSpPr>
        <p:grpSpPr>
          <a:xfrm>
            <a:off x="4087624" y="1146600"/>
            <a:ext cx="3780000" cy="4564800"/>
            <a:chOff x="4094155" y="2933698"/>
            <a:chExt cx="2396272" cy="28930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4B66F9-CAC1-4D0E-9226-B53EF31251D3}"/>
                </a:ext>
              </a:extLst>
            </p:cNvPr>
            <p:cNvSpPr/>
            <p:nvPr/>
          </p:nvSpPr>
          <p:spPr>
            <a:xfrm>
              <a:off x="4094155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5DF5B2-4A37-4FF3-B52C-A8F6934DD519}"/>
                </a:ext>
              </a:extLst>
            </p:cNvPr>
            <p:cNvSpPr/>
            <p:nvPr/>
          </p:nvSpPr>
          <p:spPr>
            <a:xfrm>
              <a:off x="4094155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E7D2FB-0759-4028-B9C3-6650B3F3788C}"/>
                </a:ext>
              </a:extLst>
            </p:cNvPr>
            <p:cNvSpPr/>
            <p:nvPr/>
          </p:nvSpPr>
          <p:spPr>
            <a:xfrm>
              <a:off x="4094155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1EB504-1B73-4BE7-9C10-723352465DB6}"/>
                </a:ext>
              </a:extLst>
            </p:cNvPr>
            <p:cNvSpPr/>
            <p:nvPr/>
          </p:nvSpPr>
          <p:spPr>
            <a:xfrm>
              <a:off x="4094155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56E2DA-51BF-4CEC-BBD7-65F7FC2759A6}"/>
                </a:ext>
              </a:extLst>
            </p:cNvPr>
            <p:cNvSpPr/>
            <p:nvPr/>
          </p:nvSpPr>
          <p:spPr>
            <a:xfrm>
              <a:off x="4693223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DEA20E-0CB0-4299-B1D9-6337FE0114E5}"/>
                </a:ext>
              </a:extLst>
            </p:cNvPr>
            <p:cNvSpPr/>
            <p:nvPr/>
          </p:nvSpPr>
          <p:spPr>
            <a:xfrm>
              <a:off x="4693223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08BDCD-FB53-4FEC-8881-A612B5074B84}"/>
                </a:ext>
              </a:extLst>
            </p:cNvPr>
            <p:cNvSpPr/>
            <p:nvPr/>
          </p:nvSpPr>
          <p:spPr>
            <a:xfrm>
              <a:off x="4693223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1CE05A-A773-45C3-9A31-8D632346CBC5}"/>
                </a:ext>
              </a:extLst>
            </p:cNvPr>
            <p:cNvSpPr/>
            <p:nvPr/>
          </p:nvSpPr>
          <p:spPr>
            <a:xfrm>
              <a:off x="4693223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1A769-7F65-46CD-9C2E-17B2B0D8A0AE}"/>
                </a:ext>
              </a:extLst>
            </p:cNvPr>
            <p:cNvSpPr/>
            <p:nvPr/>
          </p:nvSpPr>
          <p:spPr>
            <a:xfrm>
              <a:off x="5292291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5BF459-B0D6-4CE1-8AF6-4509B68F8371}"/>
                </a:ext>
              </a:extLst>
            </p:cNvPr>
            <p:cNvSpPr/>
            <p:nvPr/>
          </p:nvSpPr>
          <p:spPr>
            <a:xfrm>
              <a:off x="5292291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F3F267-64F5-4129-99EA-26D9F26DE6F8}"/>
                </a:ext>
              </a:extLst>
            </p:cNvPr>
            <p:cNvSpPr/>
            <p:nvPr/>
          </p:nvSpPr>
          <p:spPr>
            <a:xfrm>
              <a:off x="5292291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F946-F8EB-40EA-932F-C0A6D1ECC0E4}"/>
                </a:ext>
              </a:extLst>
            </p:cNvPr>
            <p:cNvSpPr/>
            <p:nvPr/>
          </p:nvSpPr>
          <p:spPr>
            <a:xfrm>
              <a:off x="5292291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21035A-C1E4-417D-A2E6-D99255069F91}"/>
                </a:ext>
              </a:extLst>
            </p:cNvPr>
            <p:cNvSpPr/>
            <p:nvPr/>
          </p:nvSpPr>
          <p:spPr>
            <a:xfrm>
              <a:off x="5891359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A4456B-7109-448A-ADDB-1949F5A8F0F3}"/>
                </a:ext>
              </a:extLst>
            </p:cNvPr>
            <p:cNvSpPr/>
            <p:nvPr/>
          </p:nvSpPr>
          <p:spPr>
            <a:xfrm>
              <a:off x="5891359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581F86-293A-45A3-BD17-4967D00780E7}"/>
                </a:ext>
              </a:extLst>
            </p:cNvPr>
            <p:cNvSpPr/>
            <p:nvPr/>
          </p:nvSpPr>
          <p:spPr>
            <a:xfrm>
              <a:off x="5891359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414E48-72F8-496A-9BDE-FBD0E836009C}"/>
                </a:ext>
              </a:extLst>
            </p:cNvPr>
            <p:cNvSpPr/>
            <p:nvPr/>
          </p:nvSpPr>
          <p:spPr>
            <a:xfrm>
              <a:off x="5891359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73336A-25C7-416C-B7D3-33B3B43A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A34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593" y="5285813"/>
              <a:ext cx="376599" cy="37659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50B8BC-FC32-4F03-8C8B-08885434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EEB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240" y="3057887"/>
              <a:ext cx="456895" cy="4568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E203EB-8902-4E23-A833-C1F066DBFA29}"/>
              </a:ext>
            </a:extLst>
          </p:cNvPr>
          <p:cNvSpPr txBox="1"/>
          <p:nvPr/>
        </p:nvSpPr>
        <p:spPr>
          <a:xfrm>
            <a:off x="397182" y="1417132"/>
            <a:ext cx="289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Which is the optimal action at the starting state?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22A38C-A5B3-446D-96DD-7AD2B5E1AD38}"/>
              </a:ext>
            </a:extLst>
          </p:cNvPr>
          <p:cNvSpPr/>
          <p:nvPr/>
        </p:nvSpPr>
        <p:spPr>
          <a:xfrm>
            <a:off x="5734594" y="2120657"/>
            <a:ext cx="1561012" cy="1400774"/>
          </a:xfrm>
          <a:prstGeom prst="ellips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016E86-C140-4E35-B51C-0F0F2835AFCE}"/>
              </a:ext>
            </a:extLst>
          </p:cNvPr>
          <p:cNvSpPr/>
          <p:nvPr/>
        </p:nvSpPr>
        <p:spPr>
          <a:xfrm>
            <a:off x="7352855" y="1371600"/>
            <a:ext cx="1536419" cy="1606731"/>
          </a:xfrm>
          <a:custGeom>
            <a:avLst/>
            <a:gdLst>
              <a:gd name="connsiteX0" fmla="*/ 1536419 w 1536419"/>
              <a:gd name="connsiteY0" fmla="*/ 0 h 1606731"/>
              <a:gd name="connsiteX1" fmla="*/ 1288225 w 1536419"/>
              <a:gd name="connsiteY1" fmla="*/ 1051560 h 1606731"/>
              <a:gd name="connsiteX2" fmla="*/ 60316 w 1536419"/>
              <a:gd name="connsiteY2" fmla="*/ 1463040 h 1606731"/>
              <a:gd name="connsiteX3" fmla="*/ 275854 w 1536419"/>
              <a:gd name="connsiteY3" fmla="*/ 1312817 h 1606731"/>
              <a:gd name="connsiteX4" fmla="*/ 1534 w 1536419"/>
              <a:gd name="connsiteY4" fmla="*/ 1495697 h 1606731"/>
              <a:gd name="connsiteX5" fmla="*/ 426076 w 1536419"/>
              <a:gd name="connsiteY5" fmla="*/ 1606731 h 160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6419" h="1606731">
                <a:moveTo>
                  <a:pt x="1536419" y="0"/>
                </a:moveTo>
                <a:cubicBezTo>
                  <a:pt x="1535330" y="403860"/>
                  <a:pt x="1534242" y="807720"/>
                  <a:pt x="1288225" y="1051560"/>
                </a:cubicBezTo>
                <a:cubicBezTo>
                  <a:pt x="1042208" y="1295400"/>
                  <a:pt x="229044" y="1419497"/>
                  <a:pt x="60316" y="1463040"/>
                </a:cubicBezTo>
                <a:cubicBezTo>
                  <a:pt x="-108413" y="1506583"/>
                  <a:pt x="285651" y="1307374"/>
                  <a:pt x="275854" y="1312817"/>
                </a:cubicBezTo>
                <a:cubicBezTo>
                  <a:pt x="266057" y="1318260"/>
                  <a:pt x="-23503" y="1446711"/>
                  <a:pt x="1534" y="1495697"/>
                </a:cubicBezTo>
                <a:cubicBezTo>
                  <a:pt x="26571" y="1544683"/>
                  <a:pt x="226323" y="1575707"/>
                  <a:pt x="426076" y="1606731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AF7F9B-BA2F-44E6-8668-783AD1ED1C0C}"/>
              </a:ext>
            </a:extLst>
          </p:cNvPr>
          <p:cNvSpPr txBox="1"/>
          <p:nvPr/>
        </p:nvSpPr>
        <p:spPr>
          <a:xfrm>
            <a:off x="7924873" y="422710"/>
            <a:ext cx="2109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4"/>
                </a:solidFill>
                <a:latin typeface="Bradley Hand ITC" panose="03070402050302030203" pitchFamily="66" charset="0"/>
              </a:rPr>
              <a:t>It is very hard to get through this state, better to avoid it…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55E98A9-06F6-4443-ABD6-380D130621AA}"/>
              </a:ext>
            </a:extLst>
          </p:cNvPr>
          <p:cNvSpPr/>
          <p:nvPr/>
        </p:nvSpPr>
        <p:spPr>
          <a:xfrm>
            <a:off x="3706755" y="624938"/>
            <a:ext cx="2016056" cy="940547"/>
          </a:xfrm>
          <a:custGeom>
            <a:avLst/>
            <a:gdLst>
              <a:gd name="connsiteX0" fmla="*/ 0 w 2016056"/>
              <a:gd name="connsiteY0" fmla="*/ 0 h 940547"/>
              <a:gd name="connsiteX1" fmla="*/ 1763486 w 2016056"/>
              <a:gd name="connsiteY1" fmla="*/ 97972 h 940547"/>
              <a:gd name="connsiteX2" fmla="*/ 2011680 w 2016056"/>
              <a:gd name="connsiteY2" fmla="*/ 457200 h 940547"/>
              <a:gd name="connsiteX3" fmla="*/ 1841863 w 2016056"/>
              <a:gd name="connsiteY3" fmla="*/ 627017 h 940547"/>
              <a:gd name="connsiteX4" fmla="*/ 1815738 w 2016056"/>
              <a:gd name="connsiteY4" fmla="*/ 894806 h 940547"/>
              <a:gd name="connsiteX5" fmla="*/ 1691640 w 2016056"/>
              <a:gd name="connsiteY5" fmla="*/ 770709 h 940547"/>
              <a:gd name="connsiteX6" fmla="*/ 1828800 w 2016056"/>
              <a:gd name="connsiteY6" fmla="*/ 940526 h 940547"/>
              <a:gd name="connsiteX7" fmla="*/ 1959429 w 2016056"/>
              <a:gd name="connsiteY7" fmla="*/ 757646 h 94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6056" h="940547">
                <a:moveTo>
                  <a:pt x="0" y="0"/>
                </a:moveTo>
                <a:cubicBezTo>
                  <a:pt x="714103" y="10886"/>
                  <a:pt x="1428206" y="21772"/>
                  <a:pt x="1763486" y="97972"/>
                </a:cubicBezTo>
                <a:cubicBezTo>
                  <a:pt x="2098766" y="174172"/>
                  <a:pt x="1998617" y="369026"/>
                  <a:pt x="2011680" y="457200"/>
                </a:cubicBezTo>
                <a:cubicBezTo>
                  <a:pt x="2024743" y="545374"/>
                  <a:pt x="1874520" y="554083"/>
                  <a:pt x="1841863" y="627017"/>
                </a:cubicBezTo>
                <a:cubicBezTo>
                  <a:pt x="1809206" y="699951"/>
                  <a:pt x="1840775" y="870857"/>
                  <a:pt x="1815738" y="894806"/>
                </a:cubicBezTo>
                <a:cubicBezTo>
                  <a:pt x="1790701" y="918755"/>
                  <a:pt x="1689463" y="763089"/>
                  <a:pt x="1691640" y="770709"/>
                </a:cubicBezTo>
                <a:cubicBezTo>
                  <a:pt x="1693817" y="778329"/>
                  <a:pt x="1784169" y="942703"/>
                  <a:pt x="1828800" y="940526"/>
                </a:cubicBezTo>
                <a:cubicBezTo>
                  <a:pt x="1873431" y="938349"/>
                  <a:pt x="1916430" y="847997"/>
                  <a:pt x="1959429" y="757646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478DD7-D3B6-44A3-9356-4F0A274786AB}"/>
              </a:ext>
            </a:extLst>
          </p:cNvPr>
          <p:cNvSpPr txBox="1"/>
          <p:nvPr/>
        </p:nvSpPr>
        <p:spPr>
          <a:xfrm>
            <a:off x="1439649" y="327957"/>
            <a:ext cx="229906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4"/>
                </a:solidFill>
                <a:latin typeface="Bradley Hand ITC" panose="03070402050302030203" pitchFamily="66" charset="0"/>
              </a:rPr>
              <a:t>Then we are not closer to answer after reaching this state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C644441-E350-41B8-BBA9-E590FCA30E35}"/>
              </a:ext>
            </a:extLst>
          </p:cNvPr>
          <p:cNvSpPr/>
          <p:nvPr/>
        </p:nvSpPr>
        <p:spPr>
          <a:xfrm>
            <a:off x="4506451" y="2135777"/>
            <a:ext cx="268023" cy="1025679"/>
          </a:xfrm>
          <a:custGeom>
            <a:avLst/>
            <a:gdLst>
              <a:gd name="connsiteX0" fmla="*/ 117800 w 268023"/>
              <a:gd name="connsiteY0" fmla="*/ 0 h 1025679"/>
              <a:gd name="connsiteX1" fmla="*/ 104738 w 268023"/>
              <a:gd name="connsiteY1" fmla="*/ 881743 h 1025679"/>
              <a:gd name="connsiteX2" fmla="*/ 235 w 268023"/>
              <a:gd name="connsiteY2" fmla="*/ 724989 h 1025679"/>
              <a:gd name="connsiteX3" fmla="*/ 137395 w 268023"/>
              <a:gd name="connsiteY3" fmla="*/ 1025434 h 1025679"/>
              <a:gd name="connsiteX4" fmla="*/ 268023 w 268023"/>
              <a:gd name="connsiteY4" fmla="*/ 666206 h 102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23" h="1025679">
                <a:moveTo>
                  <a:pt x="117800" y="0"/>
                </a:moveTo>
                <a:cubicBezTo>
                  <a:pt x="121066" y="380456"/>
                  <a:pt x="124332" y="760912"/>
                  <a:pt x="104738" y="881743"/>
                </a:cubicBezTo>
                <a:cubicBezTo>
                  <a:pt x="85144" y="1002575"/>
                  <a:pt x="-5208" y="701041"/>
                  <a:pt x="235" y="724989"/>
                </a:cubicBezTo>
                <a:cubicBezTo>
                  <a:pt x="5678" y="748937"/>
                  <a:pt x="92764" y="1035231"/>
                  <a:pt x="137395" y="1025434"/>
                </a:cubicBezTo>
                <a:cubicBezTo>
                  <a:pt x="182026" y="1015637"/>
                  <a:pt x="225024" y="840921"/>
                  <a:pt x="268023" y="666206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9CF13C5-13D4-4C74-8F3B-511F18C9C997}"/>
              </a:ext>
            </a:extLst>
          </p:cNvPr>
          <p:cNvSpPr/>
          <p:nvPr/>
        </p:nvSpPr>
        <p:spPr>
          <a:xfrm>
            <a:off x="3480423" y="1580381"/>
            <a:ext cx="765006" cy="359453"/>
          </a:xfrm>
          <a:custGeom>
            <a:avLst/>
            <a:gdLst>
              <a:gd name="connsiteX0" fmla="*/ 765006 w 765006"/>
              <a:gd name="connsiteY0" fmla="*/ 156979 h 359453"/>
              <a:gd name="connsiteX1" fmla="*/ 712754 w 765006"/>
              <a:gd name="connsiteY1" fmla="*/ 156979 h 359453"/>
              <a:gd name="connsiteX2" fmla="*/ 85737 w 765006"/>
              <a:gd name="connsiteY2" fmla="*/ 156979 h 359453"/>
              <a:gd name="connsiteX3" fmla="*/ 353526 w 765006"/>
              <a:gd name="connsiteY3" fmla="*/ 225 h 359453"/>
              <a:gd name="connsiteX4" fmla="*/ 828 w 765006"/>
              <a:gd name="connsiteY4" fmla="*/ 196168 h 359453"/>
              <a:gd name="connsiteX5" fmla="*/ 275148 w 765006"/>
              <a:gd name="connsiteY5" fmla="*/ 359453 h 359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5006" h="359453">
                <a:moveTo>
                  <a:pt x="765006" y="156979"/>
                </a:moveTo>
                <a:lnTo>
                  <a:pt x="712754" y="156979"/>
                </a:lnTo>
                <a:cubicBezTo>
                  <a:pt x="599543" y="156979"/>
                  <a:pt x="145608" y="183105"/>
                  <a:pt x="85737" y="156979"/>
                </a:cubicBezTo>
                <a:cubicBezTo>
                  <a:pt x="25866" y="130853"/>
                  <a:pt x="367677" y="-6306"/>
                  <a:pt x="353526" y="225"/>
                </a:cubicBezTo>
                <a:cubicBezTo>
                  <a:pt x="339375" y="6756"/>
                  <a:pt x="13891" y="136297"/>
                  <a:pt x="828" y="196168"/>
                </a:cubicBezTo>
                <a:cubicBezTo>
                  <a:pt x="-12235" y="256039"/>
                  <a:pt x="131456" y="307746"/>
                  <a:pt x="275148" y="359453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9A285CB-2802-4BFA-9D33-22C3D353FEF8}"/>
              </a:ext>
            </a:extLst>
          </p:cNvPr>
          <p:cNvSpPr/>
          <p:nvPr/>
        </p:nvSpPr>
        <p:spPr>
          <a:xfrm>
            <a:off x="4908860" y="1616873"/>
            <a:ext cx="620511" cy="385456"/>
          </a:xfrm>
          <a:custGeom>
            <a:avLst/>
            <a:gdLst>
              <a:gd name="connsiteX0" fmla="*/ 0 w 620511"/>
              <a:gd name="connsiteY0" fmla="*/ 163387 h 385456"/>
              <a:gd name="connsiteX1" fmla="*/ 607422 w 620511"/>
              <a:gd name="connsiteY1" fmla="*/ 156856 h 385456"/>
              <a:gd name="connsiteX2" fmla="*/ 320040 w 620511"/>
              <a:gd name="connsiteY2" fmla="*/ 101 h 385456"/>
              <a:gd name="connsiteX3" fmla="*/ 620485 w 620511"/>
              <a:gd name="connsiteY3" fmla="*/ 137261 h 385456"/>
              <a:gd name="connsiteX4" fmla="*/ 300445 w 620511"/>
              <a:gd name="connsiteY4" fmla="*/ 385456 h 38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511" h="385456">
                <a:moveTo>
                  <a:pt x="0" y="163387"/>
                </a:moveTo>
                <a:cubicBezTo>
                  <a:pt x="277041" y="173728"/>
                  <a:pt x="554082" y="184070"/>
                  <a:pt x="607422" y="156856"/>
                </a:cubicBezTo>
                <a:cubicBezTo>
                  <a:pt x="660762" y="129642"/>
                  <a:pt x="317863" y="3367"/>
                  <a:pt x="320040" y="101"/>
                </a:cubicBezTo>
                <a:cubicBezTo>
                  <a:pt x="322217" y="-3165"/>
                  <a:pt x="623751" y="73035"/>
                  <a:pt x="620485" y="137261"/>
                </a:cubicBezTo>
                <a:cubicBezTo>
                  <a:pt x="617219" y="201487"/>
                  <a:pt x="458832" y="293471"/>
                  <a:pt x="300445" y="385456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31" grpId="0"/>
      <p:bldP spid="31" grpId="1"/>
      <p:bldP spid="32" grpId="0" animBg="1"/>
      <p:bldP spid="33" grpId="0"/>
      <p:bldP spid="35" grpId="0" animBg="1"/>
      <p:bldP spid="36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1C895-E4B3-42B6-B22D-E483CF5D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E79D-19CD-4A10-B7EB-3A4D9A9C1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AEC9A-92FE-4EED-9884-079FA136E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12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538228-F746-4DE7-8EF8-B06E31D5794E}"/>
              </a:ext>
            </a:extLst>
          </p:cNvPr>
          <p:cNvGrpSpPr/>
          <p:nvPr/>
        </p:nvGrpSpPr>
        <p:grpSpPr>
          <a:xfrm>
            <a:off x="4087624" y="1146600"/>
            <a:ext cx="3780000" cy="4564800"/>
            <a:chOff x="4094155" y="2933698"/>
            <a:chExt cx="2396272" cy="28930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4B66F9-CAC1-4D0E-9226-B53EF31251D3}"/>
                </a:ext>
              </a:extLst>
            </p:cNvPr>
            <p:cNvSpPr/>
            <p:nvPr/>
          </p:nvSpPr>
          <p:spPr>
            <a:xfrm>
              <a:off x="4094155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5DF5B2-4A37-4FF3-B52C-A8F6934DD519}"/>
                </a:ext>
              </a:extLst>
            </p:cNvPr>
            <p:cNvSpPr/>
            <p:nvPr/>
          </p:nvSpPr>
          <p:spPr>
            <a:xfrm>
              <a:off x="4094155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E7D2FB-0759-4028-B9C3-6650B3F3788C}"/>
                </a:ext>
              </a:extLst>
            </p:cNvPr>
            <p:cNvSpPr/>
            <p:nvPr/>
          </p:nvSpPr>
          <p:spPr>
            <a:xfrm>
              <a:off x="4094155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1EB504-1B73-4BE7-9C10-723352465DB6}"/>
                </a:ext>
              </a:extLst>
            </p:cNvPr>
            <p:cNvSpPr/>
            <p:nvPr/>
          </p:nvSpPr>
          <p:spPr>
            <a:xfrm>
              <a:off x="4094155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56E2DA-51BF-4CEC-BBD7-65F7FC2759A6}"/>
                </a:ext>
              </a:extLst>
            </p:cNvPr>
            <p:cNvSpPr/>
            <p:nvPr/>
          </p:nvSpPr>
          <p:spPr>
            <a:xfrm>
              <a:off x="4693223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DEA20E-0CB0-4299-B1D9-6337FE0114E5}"/>
                </a:ext>
              </a:extLst>
            </p:cNvPr>
            <p:cNvSpPr/>
            <p:nvPr/>
          </p:nvSpPr>
          <p:spPr>
            <a:xfrm>
              <a:off x="4693223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08BDCD-FB53-4FEC-8881-A612B5074B84}"/>
                </a:ext>
              </a:extLst>
            </p:cNvPr>
            <p:cNvSpPr/>
            <p:nvPr/>
          </p:nvSpPr>
          <p:spPr>
            <a:xfrm>
              <a:off x="4693223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1CE05A-A773-45C3-9A31-8D632346CBC5}"/>
                </a:ext>
              </a:extLst>
            </p:cNvPr>
            <p:cNvSpPr/>
            <p:nvPr/>
          </p:nvSpPr>
          <p:spPr>
            <a:xfrm>
              <a:off x="4693223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1A769-7F65-46CD-9C2E-17B2B0D8A0AE}"/>
                </a:ext>
              </a:extLst>
            </p:cNvPr>
            <p:cNvSpPr/>
            <p:nvPr/>
          </p:nvSpPr>
          <p:spPr>
            <a:xfrm>
              <a:off x="5292291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5BF459-B0D6-4CE1-8AF6-4509B68F8371}"/>
                </a:ext>
              </a:extLst>
            </p:cNvPr>
            <p:cNvSpPr/>
            <p:nvPr/>
          </p:nvSpPr>
          <p:spPr>
            <a:xfrm>
              <a:off x="5292291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F3F267-64F5-4129-99EA-26D9F26DE6F8}"/>
                </a:ext>
              </a:extLst>
            </p:cNvPr>
            <p:cNvSpPr/>
            <p:nvPr/>
          </p:nvSpPr>
          <p:spPr>
            <a:xfrm>
              <a:off x="5292291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F946-F8EB-40EA-932F-C0A6D1ECC0E4}"/>
                </a:ext>
              </a:extLst>
            </p:cNvPr>
            <p:cNvSpPr/>
            <p:nvPr/>
          </p:nvSpPr>
          <p:spPr>
            <a:xfrm>
              <a:off x="5292291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21035A-C1E4-417D-A2E6-D99255069F91}"/>
                </a:ext>
              </a:extLst>
            </p:cNvPr>
            <p:cNvSpPr/>
            <p:nvPr/>
          </p:nvSpPr>
          <p:spPr>
            <a:xfrm>
              <a:off x="5891359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A4456B-7109-448A-ADDB-1949F5A8F0F3}"/>
                </a:ext>
              </a:extLst>
            </p:cNvPr>
            <p:cNvSpPr/>
            <p:nvPr/>
          </p:nvSpPr>
          <p:spPr>
            <a:xfrm>
              <a:off x="5891359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581F86-293A-45A3-BD17-4967D00780E7}"/>
                </a:ext>
              </a:extLst>
            </p:cNvPr>
            <p:cNvSpPr/>
            <p:nvPr/>
          </p:nvSpPr>
          <p:spPr>
            <a:xfrm>
              <a:off x="5891359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414E48-72F8-496A-9BDE-FBD0E836009C}"/>
                </a:ext>
              </a:extLst>
            </p:cNvPr>
            <p:cNvSpPr/>
            <p:nvPr/>
          </p:nvSpPr>
          <p:spPr>
            <a:xfrm>
              <a:off x="5891359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73336A-25C7-416C-B7D3-33B3B43A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A34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593" y="5285813"/>
              <a:ext cx="376599" cy="37659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50B8BC-FC32-4F03-8C8B-08885434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EEB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240" y="3057887"/>
              <a:ext cx="456895" cy="4568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E203EB-8902-4E23-A833-C1F066DBFA29}"/>
              </a:ext>
            </a:extLst>
          </p:cNvPr>
          <p:cNvSpPr txBox="1"/>
          <p:nvPr/>
        </p:nvSpPr>
        <p:spPr>
          <a:xfrm>
            <a:off x="397182" y="1417132"/>
            <a:ext cx="289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Which is the optimal action at the starting state?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22A38C-A5B3-446D-96DD-7AD2B5E1AD38}"/>
              </a:ext>
            </a:extLst>
          </p:cNvPr>
          <p:cNvSpPr/>
          <p:nvPr/>
        </p:nvSpPr>
        <p:spPr>
          <a:xfrm>
            <a:off x="5734594" y="2120657"/>
            <a:ext cx="1561012" cy="1400774"/>
          </a:xfrm>
          <a:prstGeom prst="ellips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C644441-E350-41B8-BBA9-E590FCA30E35}"/>
              </a:ext>
            </a:extLst>
          </p:cNvPr>
          <p:cNvSpPr/>
          <p:nvPr/>
        </p:nvSpPr>
        <p:spPr>
          <a:xfrm rot="5400000">
            <a:off x="3625943" y="1227457"/>
            <a:ext cx="268023" cy="1025679"/>
          </a:xfrm>
          <a:custGeom>
            <a:avLst/>
            <a:gdLst>
              <a:gd name="connsiteX0" fmla="*/ 117800 w 268023"/>
              <a:gd name="connsiteY0" fmla="*/ 0 h 1025679"/>
              <a:gd name="connsiteX1" fmla="*/ 104738 w 268023"/>
              <a:gd name="connsiteY1" fmla="*/ 881743 h 1025679"/>
              <a:gd name="connsiteX2" fmla="*/ 235 w 268023"/>
              <a:gd name="connsiteY2" fmla="*/ 724989 h 1025679"/>
              <a:gd name="connsiteX3" fmla="*/ 137395 w 268023"/>
              <a:gd name="connsiteY3" fmla="*/ 1025434 h 1025679"/>
              <a:gd name="connsiteX4" fmla="*/ 268023 w 268023"/>
              <a:gd name="connsiteY4" fmla="*/ 666206 h 102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023" h="1025679">
                <a:moveTo>
                  <a:pt x="117800" y="0"/>
                </a:moveTo>
                <a:cubicBezTo>
                  <a:pt x="121066" y="380456"/>
                  <a:pt x="124332" y="760912"/>
                  <a:pt x="104738" y="881743"/>
                </a:cubicBezTo>
                <a:cubicBezTo>
                  <a:pt x="85144" y="1002575"/>
                  <a:pt x="-5208" y="701041"/>
                  <a:pt x="235" y="724989"/>
                </a:cubicBezTo>
                <a:cubicBezTo>
                  <a:pt x="5678" y="748937"/>
                  <a:pt x="92764" y="1035231"/>
                  <a:pt x="137395" y="1025434"/>
                </a:cubicBezTo>
                <a:cubicBezTo>
                  <a:pt x="182026" y="1015637"/>
                  <a:pt x="225024" y="840921"/>
                  <a:pt x="268023" y="666206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9CF13C5-13D4-4C74-8F3B-511F18C9C997}"/>
              </a:ext>
            </a:extLst>
          </p:cNvPr>
          <p:cNvSpPr/>
          <p:nvPr/>
        </p:nvSpPr>
        <p:spPr>
          <a:xfrm rot="16200000">
            <a:off x="4228738" y="2301296"/>
            <a:ext cx="765006" cy="359453"/>
          </a:xfrm>
          <a:custGeom>
            <a:avLst/>
            <a:gdLst>
              <a:gd name="connsiteX0" fmla="*/ 765006 w 765006"/>
              <a:gd name="connsiteY0" fmla="*/ 156979 h 359453"/>
              <a:gd name="connsiteX1" fmla="*/ 712754 w 765006"/>
              <a:gd name="connsiteY1" fmla="*/ 156979 h 359453"/>
              <a:gd name="connsiteX2" fmla="*/ 85737 w 765006"/>
              <a:gd name="connsiteY2" fmla="*/ 156979 h 359453"/>
              <a:gd name="connsiteX3" fmla="*/ 353526 w 765006"/>
              <a:gd name="connsiteY3" fmla="*/ 225 h 359453"/>
              <a:gd name="connsiteX4" fmla="*/ 828 w 765006"/>
              <a:gd name="connsiteY4" fmla="*/ 196168 h 359453"/>
              <a:gd name="connsiteX5" fmla="*/ 275148 w 765006"/>
              <a:gd name="connsiteY5" fmla="*/ 359453 h 359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5006" h="359453">
                <a:moveTo>
                  <a:pt x="765006" y="156979"/>
                </a:moveTo>
                <a:lnTo>
                  <a:pt x="712754" y="156979"/>
                </a:lnTo>
                <a:cubicBezTo>
                  <a:pt x="599543" y="156979"/>
                  <a:pt x="145608" y="183105"/>
                  <a:pt x="85737" y="156979"/>
                </a:cubicBezTo>
                <a:cubicBezTo>
                  <a:pt x="25866" y="130853"/>
                  <a:pt x="367677" y="-6306"/>
                  <a:pt x="353526" y="225"/>
                </a:cubicBezTo>
                <a:cubicBezTo>
                  <a:pt x="339375" y="6756"/>
                  <a:pt x="13891" y="136297"/>
                  <a:pt x="828" y="196168"/>
                </a:cubicBezTo>
                <a:cubicBezTo>
                  <a:pt x="-12235" y="256039"/>
                  <a:pt x="131456" y="307746"/>
                  <a:pt x="275148" y="359453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9A285CB-2802-4BFA-9D33-22C3D353FEF8}"/>
              </a:ext>
            </a:extLst>
          </p:cNvPr>
          <p:cNvSpPr/>
          <p:nvPr/>
        </p:nvSpPr>
        <p:spPr>
          <a:xfrm rot="16200000">
            <a:off x="4242268" y="835528"/>
            <a:ext cx="620511" cy="385456"/>
          </a:xfrm>
          <a:custGeom>
            <a:avLst/>
            <a:gdLst>
              <a:gd name="connsiteX0" fmla="*/ 0 w 620511"/>
              <a:gd name="connsiteY0" fmla="*/ 163387 h 385456"/>
              <a:gd name="connsiteX1" fmla="*/ 607422 w 620511"/>
              <a:gd name="connsiteY1" fmla="*/ 156856 h 385456"/>
              <a:gd name="connsiteX2" fmla="*/ 320040 w 620511"/>
              <a:gd name="connsiteY2" fmla="*/ 101 h 385456"/>
              <a:gd name="connsiteX3" fmla="*/ 620485 w 620511"/>
              <a:gd name="connsiteY3" fmla="*/ 137261 h 385456"/>
              <a:gd name="connsiteX4" fmla="*/ 300445 w 620511"/>
              <a:gd name="connsiteY4" fmla="*/ 385456 h 38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511" h="385456">
                <a:moveTo>
                  <a:pt x="0" y="163387"/>
                </a:moveTo>
                <a:cubicBezTo>
                  <a:pt x="277041" y="173728"/>
                  <a:pt x="554082" y="184070"/>
                  <a:pt x="607422" y="156856"/>
                </a:cubicBezTo>
                <a:cubicBezTo>
                  <a:pt x="660762" y="129642"/>
                  <a:pt x="317863" y="3367"/>
                  <a:pt x="320040" y="101"/>
                </a:cubicBezTo>
                <a:cubicBezTo>
                  <a:pt x="322217" y="-3165"/>
                  <a:pt x="623751" y="73035"/>
                  <a:pt x="620485" y="137261"/>
                </a:cubicBezTo>
                <a:cubicBezTo>
                  <a:pt x="617219" y="201487"/>
                  <a:pt x="458832" y="293471"/>
                  <a:pt x="300445" y="385456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49F6FA-6813-4B4E-8675-13500B53C570}"/>
              </a:ext>
            </a:extLst>
          </p:cNvPr>
          <p:cNvSpPr txBox="1"/>
          <p:nvPr/>
        </p:nvSpPr>
        <p:spPr>
          <a:xfrm>
            <a:off x="637311" y="3049717"/>
            <a:ext cx="2861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At worst we stay at the same place…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9C4F5B70-FDA5-453B-81A9-5B2404627CB8}"/>
              </a:ext>
            </a:extLst>
          </p:cNvPr>
          <p:cNvSpPr/>
          <p:nvPr/>
        </p:nvSpPr>
        <p:spPr>
          <a:xfrm>
            <a:off x="581573" y="3049717"/>
            <a:ext cx="3184282" cy="646331"/>
          </a:xfrm>
          <a:prstGeom prst="wedgeRectCallout">
            <a:avLst>
              <a:gd name="adj1" fmla="val 44665"/>
              <a:gd name="adj2" fmla="val -120724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66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4" grpId="0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DBBB-A905-434A-9C4F-E37A8B87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0C63-5217-4806-8D29-84C1BCBFF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E50F3-C332-49C8-BB2C-007DE52B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9E7EAA-AA33-4919-BBFD-0C7FF1D43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 Presentation</a:t>
            </a:r>
          </a:p>
          <a:p>
            <a:r>
              <a:rPr lang="en-US" b="1" dirty="0">
                <a:solidFill>
                  <a:schemeClr val="bg2"/>
                </a:solidFill>
              </a:rPr>
              <a:t>General Preparation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Monte-Carlo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MC is so ineffective?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Off-policy 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Control variates challenge</a:t>
            </a:r>
          </a:p>
        </p:txBody>
      </p:sp>
    </p:spTree>
    <p:extLst>
      <p:ext uri="{BB962C8B-B14F-4D97-AF65-F5344CB8AC3E}">
        <p14:creationId xmlns:p14="http://schemas.microsoft.com/office/powerpoint/2010/main" val="261526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A51317-9255-42DC-9F44-EFC225A7C2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Hope you guys have Python 3.5+ installed…</a:t>
            </a:r>
          </a:p>
          <a:p>
            <a:endParaRPr lang="en-US" dirty="0"/>
          </a:p>
          <a:p>
            <a:r>
              <a:rPr lang="en-US" dirty="0"/>
              <a:t> If you don’t have git installed, do it! Now!</a:t>
            </a:r>
          </a:p>
          <a:p>
            <a:endParaRPr lang="en-US" dirty="0"/>
          </a:p>
          <a:p>
            <a:r>
              <a:rPr lang="en-US" dirty="0"/>
              <a:t> Clone/Fork </a:t>
            </a:r>
            <a:r>
              <a:rPr lang="en-IE" dirty="0">
                <a:hlinkClick r:id="rId2"/>
              </a:rPr>
              <a:t>https://rndwww.nce.amadeus.net/git/projects/TSUMLS/repos/rl-novels-workshop/browse</a:t>
            </a:r>
            <a:endParaRPr lang="en-IE" dirty="0"/>
          </a:p>
          <a:p>
            <a:endParaRPr lang="en-IE" dirty="0"/>
          </a:p>
          <a:p>
            <a:r>
              <a:rPr lang="en-IE" dirty="0"/>
              <a:t>Create a </a:t>
            </a:r>
            <a:r>
              <a:rPr lang="en-IE" dirty="0" err="1"/>
              <a:t>virtualenv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D3EA5A-49D6-4ADC-BC31-837AABEED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6A38C-C41E-4351-A987-F295882AC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45AC5C-231A-419A-B5BF-7FFF508D6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602FF3-F463-4314-BAAB-AC7A7AA73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Set-up Tooling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3052E12-C8D4-48AC-B617-BB72F1C75A9C}"/>
              </a:ext>
            </a:extLst>
          </p:cNvPr>
          <p:cNvSpPr/>
          <p:nvPr/>
        </p:nvSpPr>
        <p:spPr>
          <a:xfrm>
            <a:off x="6883524" y="1130243"/>
            <a:ext cx="1063903" cy="699832"/>
          </a:xfrm>
          <a:custGeom>
            <a:avLst/>
            <a:gdLst>
              <a:gd name="connsiteX0" fmla="*/ 954188 w 1063903"/>
              <a:gd name="connsiteY0" fmla="*/ 7501 h 699832"/>
              <a:gd name="connsiteX1" fmla="*/ 980314 w 1063903"/>
              <a:gd name="connsiteY1" fmla="*/ 79347 h 699832"/>
              <a:gd name="connsiteX2" fmla="*/ 1006440 w 1063903"/>
              <a:gd name="connsiteY2" fmla="*/ 575735 h 699832"/>
              <a:gd name="connsiteX3" fmla="*/ 144291 w 1063903"/>
              <a:gd name="connsiteY3" fmla="*/ 588798 h 699832"/>
              <a:gd name="connsiteX4" fmla="*/ 183480 w 1063903"/>
              <a:gd name="connsiteY4" fmla="*/ 484295 h 699832"/>
              <a:gd name="connsiteX5" fmla="*/ 600 w 1063903"/>
              <a:gd name="connsiteY5" fmla="*/ 595329 h 699832"/>
              <a:gd name="connsiteX6" fmla="*/ 255326 w 1063903"/>
              <a:gd name="connsiteY6" fmla="*/ 699832 h 69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3903" h="699832">
                <a:moveTo>
                  <a:pt x="954188" y="7501"/>
                </a:moveTo>
                <a:cubicBezTo>
                  <a:pt x="962896" y="-3929"/>
                  <a:pt x="971605" y="-15359"/>
                  <a:pt x="980314" y="79347"/>
                </a:cubicBezTo>
                <a:cubicBezTo>
                  <a:pt x="989023" y="174053"/>
                  <a:pt x="1145777" y="490827"/>
                  <a:pt x="1006440" y="575735"/>
                </a:cubicBezTo>
                <a:cubicBezTo>
                  <a:pt x="867103" y="660643"/>
                  <a:pt x="281451" y="604038"/>
                  <a:pt x="144291" y="588798"/>
                </a:cubicBezTo>
                <a:cubicBezTo>
                  <a:pt x="7131" y="573558"/>
                  <a:pt x="207428" y="483207"/>
                  <a:pt x="183480" y="484295"/>
                </a:cubicBezTo>
                <a:cubicBezTo>
                  <a:pt x="159532" y="485383"/>
                  <a:pt x="-11374" y="559406"/>
                  <a:pt x="600" y="595329"/>
                </a:cubicBezTo>
                <a:cubicBezTo>
                  <a:pt x="12574" y="631252"/>
                  <a:pt x="229200" y="666086"/>
                  <a:pt x="255326" y="699832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7A2BD-B85C-4D0E-836A-0D04BBE1C55C}"/>
              </a:ext>
            </a:extLst>
          </p:cNvPr>
          <p:cNvSpPr txBox="1"/>
          <p:nvPr/>
        </p:nvSpPr>
        <p:spPr>
          <a:xfrm>
            <a:off x="6485475" y="711122"/>
            <a:ext cx="292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No backup plan for that…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042347-7E74-45A4-A9C7-0F286626035D}"/>
              </a:ext>
            </a:extLst>
          </p:cNvPr>
          <p:cNvSpPr txBox="1"/>
          <p:nvPr/>
        </p:nvSpPr>
        <p:spPr>
          <a:xfrm>
            <a:off x="2007549" y="6150280"/>
            <a:ext cx="4356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python3 –m </a:t>
            </a:r>
            <a:r>
              <a:rPr lang="en-US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venv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 env</a:t>
            </a:r>
          </a:p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source env/bin/activate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8CA399-38B8-4DA2-8BC5-13D7A7348A6A}"/>
              </a:ext>
            </a:extLst>
          </p:cNvPr>
          <p:cNvSpPr/>
          <p:nvPr/>
        </p:nvSpPr>
        <p:spPr>
          <a:xfrm>
            <a:off x="2651761" y="6128419"/>
            <a:ext cx="365760" cy="391193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0A6604-4620-435D-843A-A250DE785EF3}"/>
              </a:ext>
            </a:extLst>
          </p:cNvPr>
          <p:cNvSpPr/>
          <p:nvPr/>
        </p:nvSpPr>
        <p:spPr>
          <a:xfrm>
            <a:off x="3346569" y="4925330"/>
            <a:ext cx="3224048" cy="593727"/>
          </a:xfrm>
          <a:custGeom>
            <a:avLst/>
            <a:gdLst>
              <a:gd name="connsiteX0" fmla="*/ 3224048 w 3224048"/>
              <a:gd name="connsiteY0" fmla="*/ 593727 h 593727"/>
              <a:gd name="connsiteX1" fmla="*/ 2309648 w 3224048"/>
              <a:gd name="connsiteY1" fmla="*/ 358596 h 593727"/>
              <a:gd name="connsiteX2" fmla="*/ 565757 w 3224048"/>
              <a:gd name="connsiteY2" fmla="*/ 182247 h 593727"/>
              <a:gd name="connsiteX3" fmla="*/ 4054 w 3224048"/>
              <a:gd name="connsiteY3" fmla="*/ 32024 h 593727"/>
              <a:gd name="connsiteX4" fmla="*/ 297968 w 3224048"/>
              <a:gd name="connsiteY4" fmla="*/ 267156 h 593727"/>
              <a:gd name="connsiteX5" fmla="*/ 4054 w 3224048"/>
              <a:gd name="connsiteY5" fmla="*/ 25493 h 593727"/>
              <a:gd name="connsiteX6" fmla="*/ 454722 w 3224048"/>
              <a:gd name="connsiteY6" fmla="*/ 18961 h 593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048" h="593727">
                <a:moveTo>
                  <a:pt x="3224048" y="593727"/>
                </a:moveTo>
                <a:cubicBezTo>
                  <a:pt x="2988372" y="510451"/>
                  <a:pt x="2752696" y="427176"/>
                  <a:pt x="2309648" y="358596"/>
                </a:cubicBezTo>
                <a:cubicBezTo>
                  <a:pt x="1866600" y="290016"/>
                  <a:pt x="950023" y="236676"/>
                  <a:pt x="565757" y="182247"/>
                </a:cubicBezTo>
                <a:cubicBezTo>
                  <a:pt x="181491" y="127818"/>
                  <a:pt x="48685" y="17873"/>
                  <a:pt x="4054" y="32024"/>
                </a:cubicBezTo>
                <a:cubicBezTo>
                  <a:pt x="-40577" y="46175"/>
                  <a:pt x="297968" y="268244"/>
                  <a:pt x="297968" y="267156"/>
                </a:cubicBezTo>
                <a:cubicBezTo>
                  <a:pt x="297968" y="266068"/>
                  <a:pt x="-22072" y="66859"/>
                  <a:pt x="4054" y="25493"/>
                </a:cubicBezTo>
                <a:cubicBezTo>
                  <a:pt x="30180" y="-15873"/>
                  <a:pt x="242451" y="1544"/>
                  <a:pt x="454722" y="18961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EE815D-25DD-465D-A081-C6852FA7A654}"/>
              </a:ext>
            </a:extLst>
          </p:cNvPr>
          <p:cNvSpPr txBox="1"/>
          <p:nvPr/>
        </p:nvSpPr>
        <p:spPr>
          <a:xfrm>
            <a:off x="6570618" y="5393667"/>
            <a:ext cx="240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cd to target directory</a:t>
            </a:r>
          </a:p>
        </p:txBody>
      </p:sp>
    </p:spTree>
    <p:extLst>
      <p:ext uri="{BB962C8B-B14F-4D97-AF65-F5344CB8AC3E}">
        <p14:creationId xmlns:p14="http://schemas.microsoft.com/office/powerpoint/2010/main" val="355769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  <p:bldP spid="11" grpId="0" animBg="1"/>
      <p:bldP spid="12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3A7DE1-2C8A-4567-B7BD-CEB7529872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Install dependencies</a:t>
            </a:r>
          </a:p>
          <a:p>
            <a:endParaRPr lang="en-IE" dirty="0"/>
          </a:p>
          <a:p>
            <a:r>
              <a:rPr lang="en-IE" dirty="0"/>
              <a:t>Sanity test that you can run the application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IE" dirty="0"/>
              <a:t>Create your own branch (from master)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Load it to you favorite IDE (mine is PyCharm)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29EFF-42F9-4C3D-AFC2-FD94156A0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15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809F9-068A-4666-82E3-B69190BAD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F564EC-D1CB-42A4-90E7-A416EE45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C9A9FD-BF8C-4517-ACE0-2AFBAE3EA4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Setup Tooling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4D828-2FEA-4D8F-9B48-E4EF99813924}"/>
              </a:ext>
            </a:extLst>
          </p:cNvPr>
          <p:cNvSpPr txBox="1"/>
          <p:nvPr/>
        </p:nvSpPr>
        <p:spPr>
          <a:xfrm>
            <a:off x="1225955" y="4556057"/>
            <a:ext cx="4356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git checkout –b workshop-I/your-name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07589-FF1C-4871-A917-48F2A386FA1A}"/>
              </a:ext>
            </a:extLst>
          </p:cNvPr>
          <p:cNvSpPr txBox="1"/>
          <p:nvPr/>
        </p:nvSpPr>
        <p:spPr>
          <a:xfrm>
            <a:off x="1225956" y="1935095"/>
            <a:ext cx="4356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pip install –r requirements.txt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CA422-75DA-43B2-8432-AC87CCBD327C}"/>
              </a:ext>
            </a:extLst>
          </p:cNvPr>
          <p:cNvSpPr txBox="1"/>
          <p:nvPr/>
        </p:nvSpPr>
        <p:spPr>
          <a:xfrm>
            <a:off x="1225955" y="2925775"/>
            <a:ext cx="4356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python workshop-I/frozen-lake.py</a:t>
            </a:r>
          </a:p>
        </p:txBody>
      </p:sp>
    </p:spTree>
    <p:extLst>
      <p:ext uri="{BB962C8B-B14F-4D97-AF65-F5344CB8AC3E}">
        <p14:creationId xmlns:p14="http://schemas.microsoft.com/office/powerpoint/2010/main" val="349595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DBBB-A905-434A-9C4F-E37A8B87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0C63-5217-4806-8D29-84C1BCBFF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E50F3-C332-49C8-BB2C-007DE52B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9E7EAA-AA33-4919-BBFD-0C7FF1D43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 Presentation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General Preparation</a:t>
            </a:r>
          </a:p>
          <a:p>
            <a:r>
              <a:rPr lang="en-US" b="1" dirty="0">
                <a:solidFill>
                  <a:srgbClr val="000000"/>
                </a:solidFill>
              </a:rPr>
              <a:t>Monte-Carlo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MC is so ineffective?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Off-policy 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Control variates challenge</a:t>
            </a:r>
          </a:p>
        </p:txBody>
      </p:sp>
    </p:spTree>
    <p:extLst>
      <p:ext uri="{BB962C8B-B14F-4D97-AF65-F5344CB8AC3E}">
        <p14:creationId xmlns:p14="http://schemas.microsoft.com/office/powerpoint/2010/main" val="1004985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F3B5A5-F590-4529-8189-D4F00E8AA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7D8F38-174B-4AA3-8834-E1C680915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029EF4-C62C-4028-88CF-F76C7F67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6E8E20-952D-4EA5-BCA6-15850E32EF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AC6A92-37C0-440F-998A-EB308AE4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41" y="1313749"/>
            <a:ext cx="8190182" cy="545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19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373AA-C702-4CC9-869A-5C7A462DE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18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A8AD8-AD25-41C1-A875-39AE081C5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EB3DBE-033F-49A4-B76C-B542517B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86C06-9649-40AA-AF31-BCE9C99F4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5E045-BE41-49A3-927A-50087F47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751" y="1551427"/>
            <a:ext cx="7788499" cy="4981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DF83F-5C8C-4509-AC5C-5143F9412F06}"/>
              </a:ext>
            </a:extLst>
          </p:cNvPr>
          <p:cNvSpPr txBox="1"/>
          <p:nvPr/>
        </p:nvSpPr>
        <p:spPr>
          <a:xfrm>
            <a:off x="7828414" y="551748"/>
            <a:ext cx="2861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Let’s start by inspecting the code and check up with what we have here….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27F7F90-B48A-4AE3-AB0A-D8900725A40D}"/>
              </a:ext>
            </a:extLst>
          </p:cNvPr>
          <p:cNvSpPr/>
          <p:nvPr/>
        </p:nvSpPr>
        <p:spPr>
          <a:xfrm>
            <a:off x="7772676" y="551748"/>
            <a:ext cx="3184282" cy="923330"/>
          </a:xfrm>
          <a:prstGeom prst="wedgeRectCallout">
            <a:avLst>
              <a:gd name="adj1" fmla="val -87634"/>
              <a:gd name="adj2" fmla="val 56120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121AA1-D7E1-4E3D-B687-DDBA45481EBC}"/>
              </a:ext>
            </a:extLst>
          </p:cNvPr>
          <p:cNvSpPr/>
          <p:nvPr/>
        </p:nvSpPr>
        <p:spPr>
          <a:xfrm rot="384211">
            <a:off x="2475411" y="918182"/>
            <a:ext cx="1389399" cy="452692"/>
          </a:xfrm>
          <a:custGeom>
            <a:avLst/>
            <a:gdLst>
              <a:gd name="connsiteX0" fmla="*/ 0 w 1572279"/>
              <a:gd name="connsiteY0" fmla="*/ 407999 h 546863"/>
              <a:gd name="connsiteX1" fmla="*/ 450669 w 1572279"/>
              <a:gd name="connsiteY1" fmla="*/ 9582 h 546863"/>
              <a:gd name="connsiteX2" fmla="*/ 1234440 w 1572279"/>
              <a:gd name="connsiteY2" fmla="*/ 153273 h 546863"/>
              <a:gd name="connsiteX3" fmla="*/ 1495697 w 1572279"/>
              <a:gd name="connsiteY3" fmla="*/ 479845 h 546863"/>
              <a:gd name="connsiteX4" fmla="*/ 1254034 w 1572279"/>
              <a:gd name="connsiteY4" fmla="*/ 362279 h 546863"/>
              <a:gd name="connsiteX5" fmla="*/ 1547949 w 1572279"/>
              <a:gd name="connsiteY5" fmla="*/ 545159 h 546863"/>
              <a:gd name="connsiteX6" fmla="*/ 1534886 w 1572279"/>
              <a:gd name="connsiteY6" fmla="*/ 231650 h 54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2279" h="546863">
                <a:moveTo>
                  <a:pt x="0" y="407999"/>
                </a:moveTo>
                <a:cubicBezTo>
                  <a:pt x="122464" y="230017"/>
                  <a:pt x="244929" y="52036"/>
                  <a:pt x="450669" y="9582"/>
                </a:cubicBezTo>
                <a:cubicBezTo>
                  <a:pt x="656409" y="-32872"/>
                  <a:pt x="1060269" y="74896"/>
                  <a:pt x="1234440" y="153273"/>
                </a:cubicBezTo>
                <a:cubicBezTo>
                  <a:pt x="1408611" y="231650"/>
                  <a:pt x="1492431" y="445011"/>
                  <a:pt x="1495697" y="479845"/>
                </a:cubicBezTo>
                <a:cubicBezTo>
                  <a:pt x="1498963" y="514679"/>
                  <a:pt x="1245325" y="351393"/>
                  <a:pt x="1254034" y="362279"/>
                </a:cubicBezTo>
                <a:cubicBezTo>
                  <a:pt x="1262743" y="373165"/>
                  <a:pt x="1501140" y="566930"/>
                  <a:pt x="1547949" y="545159"/>
                </a:cubicBezTo>
                <a:cubicBezTo>
                  <a:pt x="1594758" y="523388"/>
                  <a:pt x="1564822" y="377519"/>
                  <a:pt x="1534886" y="231650"/>
                </a:cubicBezTo>
              </a:path>
            </a:pathLst>
          </a:custGeom>
          <a:noFill/>
          <a:ln w="28575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498A659-966C-4E9D-AE02-F59F9DA0134D}"/>
              </a:ext>
            </a:extLst>
          </p:cNvPr>
          <p:cNvSpPr/>
          <p:nvPr/>
        </p:nvSpPr>
        <p:spPr>
          <a:xfrm>
            <a:off x="3455127" y="1495196"/>
            <a:ext cx="1058090" cy="558690"/>
          </a:xfrm>
          <a:custGeom>
            <a:avLst/>
            <a:gdLst>
              <a:gd name="connsiteX0" fmla="*/ 802153 w 873568"/>
              <a:gd name="connsiteY0" fmla="*/ 33158 h 558690"/>
              <a:gd name="connsiteX1" fmla="*/ 90227 w 873568"/>
              <a:gd name="connsiteY1" fmla="*/ 91941 h 558690"/>
              <a:gd name="connsiteX2" fmla="*/ 83695 w 873568"/>
              <a:gd name="connsiteY2" fmla="*/ 477295 h 558690"/>
              <a:gd name="connsiteX3" fmla="*/ 762964 w 873568"/>
              <a:gd name="connsiteY3" fmla="*/ 523015 h 558690"/>
              <a:gd name="connsiteX4" fmla="*/ 802153 w 873568"/>
              <a:gd name="connsiteY4" fmla="*/ 33158 h 55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3568" h="558690">
                <a:moveTo>
                  <a:pt x="802153" y="33158"/>
                </a:moveTo>
                <a:cubicBezTo>
                  <a:pt x="690030" y="-38688"/>
                  <a:pt x="209970" y="17918"/>
                  <a:pt x="90227" y="91941"/>
                </a:cubicBezTo>
                <a:cubicBezTo>
                  <a:pt x="-29516" y="165964"/>
                  <a:pt x="-28428" y="405449"/>
                  <a:pt x="83695" y="477295"/>
                </a:cubicBezTo>
                <a:cubicBezTo>
                  <a:pt x="195818" y="549141"/>
                  <a:pt x="636690" y="593772"/>
                  <a:pt x="762964" y="523015"/>
                </a:cubicBezTo>
                <a:cubicBezTo>
                  <a:pt x="889238" y="452258"/>
                  <a:pt x="914276" y="105004"/>
                  <a:pt x="802153" y="33158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6ADDB-8D0A-4356-A2D8-4EF9717AEE12}"/>
              </a:ext>
            </a:extLst>
          </p:cNvPr>
          <p:cNvSpPr txBox="1"/>
          <p:nvPr/>
        </p:nvSpPr>
        <p:spPr>
          <a:xfrm>
            <a:off x="1502139" y="922916"/>
            <a:ext cx="1058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Oops bad start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A9165A5-7FAB-4C10-9537-63DA41D8F73C}"/>
              </a:ext>
            </a:extLst>
          </p:cNvPr>
          <p:cNvSpPr/>
          <p:nvPr/>
        </p:nvSpPr>
        <p:spPr>
          <a:xfrm>
            <a:off x="7217185" y="3067639"/>
            <a:ext cx="3193912" cy="348298"/>
          </a:xfrm>
          <a:custGeom>
            <a:avLst/>
            <a:gdLst>
              <a:gd name="connsiteX0" fmla="*/ 3193912 w 3193912"/>
              <a:gd name="connsiteY0" fmla="*/ 348298 h 348298"/>
              <a:gd name="connsiteX1" fmla="*/ 2638741 w 3193912"/>
              <a:gd name="connsiteY1" fmla="*/ 8664 h 348298"/>
              <a:gd name="connsiteX2" fmla="*/ 169861 w 3193912"/>
              <a:gd name="connsiteY2" fmla="*/ 93572 h 348298"/>
              <a:gd name="connsiteX3" fmla="*/ 372335 w 3193912"/>
              <a:gd name="connsiteY3" fmla="*/ 8664 h 348298"/>
              <a:gd name="connsiteX4" fmla="*/ 44 w 3193912"/>
              <a:gd name="connsiteY4" fmla="*/ 93572 h 348298"/>
              <a:gd name="connsiteX5" fmla="*/ 352741 w 3193912"/>
              <a:gd name="connsiteY5" fmla="*/ 217670 h 34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3912" h="348298">
                <a:moveTo>
                  <a:pt x="3193912" y="348298"/>
                </a:moveTo>
                <a:cubicBezTo>
                  <a:pt x="3168330" y="199708"/>
                  <a:pt x="3142749" y="51118"/>
                  <a:pt x="2638741" y="8664"/>
                </a:cubicBezTo>
                <a:cubicBezTo>
                  <a:pt x="2134732" y="-33790"/>
                  <a:pt x="547595" y="93572"/>
                  <a:pt x="169861" y="93572"/>
                </a:cubicBezTo>
                <a:cubicBezTo>
                  <a:pt x="-207873" y="93572"/>
                  <a:pt x="400638" y="8664"/>
                  <a:pt x="372335" y="8664"/>
                </a:cubicBezTo>
                <a:cubicBezTo>
                  <a:pt x="344032" y="8664"/>
                  <a:pt x="3310" y="58738"/>
                  <a:pt x="44" y="93572"/>
                </a:cubicBezTo>
                <a:cubicBezTo>
                  <a:pt x="-3222" y="128406"/>
                  <a:pt x="174759" y="173038"/>
                  <a:pt x="352741" y="21767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05373A-4C53-4A90-AA5B-FC28658D5C4C}"/>
              </a:ext>
            </a:extLst>
          </p:cNvPr>
          <p:cNvSpPr txBox="1"/>
          <p:nvPr/>
        </p:nvSpPr>
        <p:spPr>
          <a:xfrm>
            <a:off x="10376588" y="3429000"/>
            <a:ext cx="140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Humm. </a:t>
            </a:r>
          </a:p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Not provided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F6541F1-28A3-4D2A-A82D-E4431CF3D4CF}"/>
              </a:ext>
            </a:extLst>
          </p:cNvPr>
          <p:cNvSpPr/>
          <p:nvPr/>
        </p:nvSpPr>
        <p:spPr>
          <a:xfrm>
            <a:off x="966546" y="2274717"/>
            <a:ext cx="1628714" cy="1016253"/>
          </a:xfrm>
          <a:custGeom>
            <a:avLst/>
            <a:gdLst>
              <a:gd name="connsiteX0" fmla="*/ 28282 w 1628714"/>
              <a:gd name="connsiteY0" fmla="*/ 995798 h 1016253"/>
              <a:gd name="connsiteX1" fmla="*/ 28282 w 1628714"/>
              <a:gd name="connsiteY1" fmla="*/ 884764 h 1016253"/>
              <a:gd name="connsiteX2" fmla="*/ 322196 w 1628714"/>
              <a:gd name="connsiteY2" fmla="*/ 3021 h 1016253"/>
              <a:gd name="connsiteX3" fmla="*/ 1458665 w 1628714"/>
              <a:gd name="connsiteY3" fmla="*/ 590849 h 1016253"/>
              <a:gd name="connsiteX4" fmla="*/ 1426008 w 1628714"/>
              <a:gd name="connsiteY4" fmla="*/ 453689 h 1016253"/>
              <a:gd name="connsiteX5" fmla="*/ 1628482 w 1628714"/>
              <a:gd name="connsiteY5" fmla="*/ 708415 h 1016253"/>
              <a:gd name="connsiteX6" fmla="*/ 1380288 w 1628714"/>
              <a:gd name="connsiteY6" fmla="*/ 669226 h 101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8714" h="1016253">
                <a:moveTo>
                  <a:pt x="28282" y="995798"/>
                </a:moveTo>
                <a:cubicBezTo>
                  <a:pt x="3789" y="1023012"/>
                  <a:pt x="-20704" y="1050227"/>
                  <a:pt x="28282" y="884764"/>
                </a:cubicBezTo>
                <a:cubicBezTo>
                  <a:pt x="77268" y="719301"/>
                  <a:pt x="83799" y="52007"/>
                  <a:pt x="322196" y="3021"/>
                </a:cubicBezTo>
                <a:cubicBezTo>
                  <a:pt x="560593" y="-45965"/>
                  <a:pt x="1274696" y="515738"/>
                  <a:pt x="1458665" y="590849"/>
                </a:cubicBezTo>
                <a:cubicBezTo>
                  <a:pt x="1642634" y="665960"/>
                  <a:pt x="1397705" y="434095"/>
                  <a:pt x="1426008" y="453689"/>
                </a:cubicBezTo>
                <a:cubicBezTo>
                  <a:pt x="1454311" y="473283"/>
                  <a:pt x="1636102" y="672492"/>
                  <a:pt x="1628482" y="708415"/>
                </a:cubicBezTo>
                <a:cubicBezTo>
                  <a:pt x="1620862" y="744338"/>
                  <a:pt x="1500575" y="706782"/>
                  <a:pt x="1380288" y="669226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9D9ACE-E9D5-45FB-AC88-CBE14F5D6443}"/>
              </a:ext>
            </a:extLst>
          </p:cNvPr>
          <p:cNvSpPr txBox="1"/>
          <p:nvPr/>
        </p:nvSpPr>
        <p:spPr>
          <a:xfrm>
            <a:off x="389624" y="3222625"/>
            <a:ext cx="1628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Where does </a:t>
            </a:r>
            <a:r>
              <a:rPr lang="en-US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learning_rate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 fit?!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9494C3-F5C7-4D4A-833B-9BD6F600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359" y="2261654"/>
            <a:ext cx="5787507" cy="51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9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 animBg="1"/>
      <p:bldP spid="15" grpId="0"/>
      <p:bldP spid="17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373AA-C702-4CC9-869A-5C7A462DE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19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A8AD8-AD25-41C1-A875-39AE081C5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EB3DBE-033F-49A4-B76C-B542517B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86C06-9649-40AA-AF31-BCE9C99F4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5E045-BE41-49A3-927A-50087F47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" y="1598400"/>
            <a:ext cx="7788499" cy="4981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DEC39-C44C-4053-8588-3698C5AAC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046" y="3600"/>
            <a:ext cx="5898045" cy="3159412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B30F5-4396-4B57-879F-2A6A07F3DF36}"/>
              </a:ext>
            </a:extLst>
          </p:cNvPr>
          <p:cNvSpPr/>
          <p:nvPr/>
        </p:nvSpPr>
        <p:spPr>
          <a:xfrm rot="10800000">
            <a:off x="10227982" y="612432"/>
            <a:ext cx="294442" cy="1720258"/>
          </a:xfrm>
          <a:custGeom>
            <a:avLst/>
            <a:gdLst>
              <a:gd name="connsiteX0" fmla="*/ 239851 w 294442"/>
              <a:gd name="connsiteY0" fmla="*/ 0 h 1720258"/>
              <a:gd name="connsiteX1" fmla="*/ 96550 w 294442"/>
              <a:gd name="connsiteY1" fmla="*/ 40943 h 1720258"/>
              <a:gd name="connsiteX2" fmla="*/ 117021 w 294442"/>
              <a:gd name="connsiteY2" fmla="*/ 457200 h 1720258"/>
              <a:gd name="connsiteX3" fmla="*/ 117021 w 294442"/>
              <a:gd name="connsiteY3" fmla="*/ 627797 h 1720258"/>
              <a:gd name="connsiteX4" fmla="*/ 117021 w 294442"/>
              <a:gd name="connsiteY4" fmla="*/ 818866 h 1720258"/>
              <a:gd name="connsiteX5" fmla="*/ 7839 w 294442"/>
              <a:gd name="connsiteY5" fmla="*/ 866633 h 1720258"/>
              <a:gd name="connsiteX6" fmla="*/ 21487 w 294442"/>
              <a:gd name="connsiteY6" fmla="*/ 880281 h 1720258"/>
              <a:gd name="connsiteX7" fmla="*/ 123845 w 294442"/>
              <a:gd name="connsiteY7" fmla="*/ 880281 h 1720258"/>
              <a:gd name="connsiteX8" fmla="*/ 130669 w 294442"/>
              <a:gd name="connsiteY8" fmla="*/ 955343 h 1720258"/>
              <a:gd name="connsiteX9" fmla="*/ 117021 w 294442"/>
              <a:gd name="connsiteY9" fmla="*/ 1132764 h 1720258"/>
              <a:gd name="connsiteX10" fmla="*/ 117021 w 294442"/>
              <a:gd name="connsiteY10" fmla="*/ 1378424 h 1720258"/>
              <a:gd name="connsiteX11" fmla="*/ 117021 w 294442"/>
              <a:gd name="connsiteY11" fmla="*/ 1473958 h 1720258"/>
              <a:gd name="connsiteX12" fmla="*/ 117021 w 294442"/>
              <a:gd name="connsiteY12" fmla="*/ 1528549 h 1720258"/>
              <a:gd name="connsiteX13" fmla="*/ 123845 w 294442"/>
              <a:gd name="connsiteY13" fmla="*/ 1583140 h 1720258"/>
              <a:gd name="connsiteX14" fmla="*/ 157965 w 294442"/>
              <a:gd name="connsiteY14" fmla="*/ 1705970 h 1720258"/>
              <a:gd name="connsiteX15" fmla="*/ 294442 w 294442"/>
              <a:gd name="connsiteY15" fmla="*/ 1712794 h 172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4442" h="1720258">
                <a:moveTo>
                  <a:pt x="239851" y="0"/>
                </a:moveTo>
                <a:lnTo>
                  <a:pt x="96550" y="40943"/>
                </a:lnTo>
                <a:cubicBezTo>
                  <a:pt x="76078" y="117143"/>
                  <a:pt x="113609" y="359391"/>
                  <a:pt x="117021" y="457200"/>
                </a:cubicBezTo>
                <a:cubicBezTo>
                  <a:pt x="120433" y="555009"/>
                  <a:pt x="117021" y="627797"/>
                  <a:pt x="117021" y="627797"/>
                </a:cubicBezTo>
                <a:cubicBezTo>
                  <a:pt x="117021" y="688075"/>
                  <a:pt x="135218" y="779060"/>
                  <a:pt x="117021" y="818866"/>
                </a:cubicBezTo>
                <a:cubicBezTo>
                  <a:pt x="98824" y="858672"/>
                  <a:pt x="7839" y="866633"/>
                  <a:pt x="7839" y="866633"/>
                </a:cubicBezTo>
                <a:cubicBezTo>
                  <a:pt x="-8083" y="876869"/>
                  <a:pt x="2153" y="878006"/>
                  <a:pt x="21487" y="880281"/>
                </a:cubicBezTo>
                <a:cubicBezTo>
                  <a:pt x="40821" y="882556"/>
                  <a:pt x="105648" y="867771"/>
                  <a:pt x="123845" y="880281"/>
                </a:cubicBezTo>
                <a:cubicBezTo>
                  <a:pt x="142042" y="892791"/>
                  <a:pt x="131806" y="913263"/>
                  <a:pt x="130669" y="955343"/>
                </a:cubicBezTo>
                <a:cubicBezTo>
                  <a:pt x="129532" y="997423"/>
                  <a:pt x="119296" y="1062251"/>
                  <a:pt x="117021" y="1132764"/>
                </a:cubicBezTo>
                <a:cubicBezTo>
                  <a:pt x="114746" y="1203277"/>
                  <a:pt x="117021" y="1378424"/>
                  <a:pt x="117021" y="1378424"/>
                </a:cubicBezTo>
                <a:lnTo>
                  <a:pt x="117021" y="1473958"/>
                </a:lnTo>
                <a:cubicBezTo>
                  <a:pt x="117021" y="1498979"/>
                  <a:pt x="115884" y="1510352"/>
                  <a:pt x="117021" y="1528549"/>
                </a:cubicBezTo>
                <a:cubicBezTo>
                  <a:pt x="118158" y="1546746"/>
                  <a:pt x="117021" y="1553570"/>
                  <a:pt x="123845" y="1583140"/>
                </a:cubicBezTo>
                <a:cubicBezTo>
                  <a:pt x="130669" y="1612710"/>
                  <a:pt x="129532" y="1684361"/>
                  <a:pt x="157965" y="1705970"/>
                </a:cubicBezTo>
                <a:cubicBezTo>
                  <a:pt x="186398" y="1727579"/>
                  <a:pt x="240420" y="1720186"/>
                  <a:pt x="294442" y="1712794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4AB8709-B6AA-4FE7-93E4-2E92F37075F2}"/>
              </a:ext>
            </a:extLst>
          </p:cNvPr>
          <p:cNvSpPr/>
          <p:nvPr/>
        </p:nvSpPr>
        <p:spPr>
          <a:xfrm>
            <a:off x="6973715" y="1446664"/>
            <a:ext cx="4404879" cy="2628258"/>
          </a:xfrm>
          <a:custGeom>
            <a:avLst/>
            <a:gdLst>
              <a:gd name="connsiteX0" fmla="*/ 4163072 w 5004813"/>
              <a:gd name="connsiteY0" fmla="*/ 0 h 2627737"/>
              <a:gd name="connsiteX1" fmla="*/ 4647567 w 5004813"/>
              <a:gd name="connsiteY1" fmla="*/ 477671 h 2627737"/>
              <a:gd name="connsiteX2" fmla="*/ 4688511 w 5004813"/>
              <a:gd name="connsiteY2" fmla="*/ 2477068 h 2627737"/>
              <a:gd name="connsiteX3" fmla="*/ 498648 w 5004813"/>
              <a:gd name="connsiteY3" fmla="*/ 2470244 h 2627737"/>
              <a:gd name="connsiteX4" fmla="*/ 293932 w 5004813"/>
              <a:gd name="connsiteY4" fmla="*/ 2347415 h 2627737"/>
              <a:gd name="connsiteX5" fmla="*/ 505 w 5004813"/>
              <a:gd name="connsiteY5" fmla="*/ 2470244 h 2627737"/>
              <a:gd name="connsiteX6" fmla="*/ 368994 w 5004813"/>
              <a:gd name="connsiteY6" fmla="*/ 2531659 h 2627737"/>
              <a:gd name="connsiteX0" fmla="*/ 4163478 w 4958233"/>
              <a:gd name="connsiteY0" fmla="*/ 0 h 2627737"/>
              <a:gd name="connsiteX1" fmla="*/ 4647973 w 4958233"/>
              <a:gd name="connsiteY1" fmla="*/ 477671 h 2627737"/>
              <a:gd name="connsiteX2" fmla="*/ 4688917 w 4958233"/>
              <a:gd name="connsiteY2" fmla="*/ 2477068 h 2627737"/>
              <a:gd name="connsiteX3" fmla="*/ 1133675 w 4958233"/>
              <a:gd name="connsiteY3" fmla="*/ 2470244 h 2627737"/>
              <a:gd name="connsiteX4" fmla="*/ 294338 w 4958233"/>
              <a:gd name="connsiteY4" fmla="*/ 2347415 h 2627737"/>
              <a:gd name="connsiteX5" fmla="*/ 911 w 4958233"/>
              <a:gd name="connsiteY5" fmla="*/ 2470244 h 2627737"/>
              <a:gd name="connsiteX6" fmla="*/ 369400 w 4958233"/>
              <a:gd name="connsiteY6" fmla="*/ 2531659 h 2627737"/>
              <a:gd name="connsiteX0" fmla="*/ 4187000 w 4981755"/>
              <a:gd name="connsiteY0" fmla="*/ 0 h 2628258"/>
              <a:gd name="connsiteX1" fmla="*/ 4671495 w 4981755"/>
              <a:gd name="connsiteY1" fmla="*/ 477671 h 2628258"/>
              <a:gd name="connsiteX2" fmla="*/ 4712439 w 4981755"/>
              <a:gd name="connsiteY2" fmla="*/ 2477068 h 2628258"/>
              <a:gd name="connsiteX3" fmla="*/ 1157197 w 4981755"/>
              <a:gd name="connsiteY3" fmla="*/ 2470244 h 2628258"/>
              <a:gd name="connsiteX4" fmla="*/ 1068487 w 4981755"/>
              <a:gd name="connsiteY4" fmla="*/ 2333767 h 2628258"/>
              <a:gd name="connsiteX5" fmla="*/ 24433 w 4981755"/>
              <a:gd name="connsiteY5" fmla="*/ 2470244 h 2628258"/>
              <a:gd name="connsiteX6" fmla="*/ 392922 w 4981755"/>
              <a:gd name="connsiteY6" fmla="*/ 2531659 h 2628258"/>
              <a:gd name="connsiteX0" fmla="*/ 3856214 w 4650969"/>
              <a:gd name="connsiteY0" fmla="*/ 0 h 2628258"/>
              <a:gd name="connsiteX1" fmla="*/ 4340709 w 4650969"/>
              <a:gd name="connsiteY1" fmla="*/ 477671 h 2628258"/>
              <a:gd name="connsiteX2" fmla="*/ 4381653 w 4650969"/>
              <a:gd name="connsiteY2" fmla="*/ 2477068 h 2628258"/>
              <a:gd name="connsiteX3" fmla="*/ 826411 w 4650969"/>
              <a:gd name="connsiteY3" fmla="*/ 2470244 h 2628258"/>
              <a:gd name="connsiteX4" fmla="*/ 737701 w 4650969"/>
              <a:gd name="connsiteY4" fmla="*/ 2333767 h 2628258"/>
              <a:gd name="connsiteX5" fmla="*/ 246381 w 4650969"/>
              <a:gd name="connsiteY5" fmla="*/ 2442949 h 2628258"/>
              <a:gd name="connsiteX6" fmla="*/ 62136 w 4650969"/>
              <a:gd name="connsiteY6" fmla="*/ 2531659 h 2628258"/>
              <a:gd name="connsiteX0" fmla="*/ 3610124 w 4404879"/>
              <a:gd name="connsiteY0" fmla="*/ 0 h 2628258"/>
              <a:gd name="connsiteX1" fmla="*/ 4094619 w 4404879"/>
              <a:gd name="connsiteY1" fmla="*/ 477671 h 2628258"/>
              <a:gd name="connsiteX2" fmla="*/ 4135563 w 4404879"/>
              <a:gd name="connsiteY2" fmla="*/ 2477068 h 2628258"/>
              <a:gd name="connsiteX3" fmla="*/ 580321 w 4404879"/>
              <a:gd name="connsiteY3" fmla="*/ 2470244 h 2628258"/>
              <a:gd name="connsiteX4" fmla="*/ 491611 w 4404879"/>
              <a:gd name="connsiteY4" fmla="*/ 2333767 h 2628258"/>
              <a:gd name="connsiteX5" fmla="*/ 291 w 4404879"/>
              <a:gd name="connsiteY5" fmla="*/ 2442949 h 2628258"/>
              <a:gd name="connsiteX6" fmla="*/ 430195 w 4404879"/>
              <a:gd name="connsiteY6" fmla="*/ 2572602 h 262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4879" h="2628258">
                <a:moveTo>
                  <a:pt x="3610124" y="0"/>
                </a:moveTo>
                <a:cubicBezTo>
                  <a:pt x="3808585" y="32413"/>
                  <a:pt x="4007046" y="64826"/>
                  <a:pt x="4094619" y="477671"/>
                </a:cubicBezTo>
                <a:cubicBezTo>
                  <a:pt x="4182192" y="890516"/>
                  <a:pt x="4721279" y="2144973"/>
                  <a:pt x="4135563" y="2477068"/>
                </a:cubicBezTo>
                <a:cubicBezTo>
                  <a:pt x="3549847" y="2809163"/>
                  <a:pt x="1187646" y="2494127"/>
                  <a:pt x="580321" y="2470244"/>
                </a:cubicBezTo>
                <a:cubicBezTo>
                  <a:pt x="-27004" y="2446361"/>
                  <a:pt x="588283" y="2338316"/>
                  <a:pt x="491611" y="2333767"/>
                </a:cubicBezTo>
                <a:cubicBezTo>
                  <a:pt x="394939" y="2329218"/>
                  <a:pt x="10527" y="2403143"/>
                  <a:pt x="291" y="2442949"/>
                </a:cubicBezTo>
                <a:cubicBezTo>
                  <a:pt x="-9945" y="2482755"/>
                  <a:pt x="252205" y="2557248"/>
                  <a:pt x="430195" y="2572602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64DF52D-5D7F-49B1-AFE2-43C44DFC27A9}"/>
              </a:ext>
            </a:extLst>
          </p:cNvPr>
          <p:cNvSpPr/>
          <p:nvPr/>
        </p:nvSpPr>
        <p:spPr>
          <a:xfrm>
            <a:off x="1644548" y="2529628"/>
            <a:ext cx="6279352" cy="1682374"/>
          </a:xfrm>
          <a:custGeom>
            <a:avLst/>
            <a:gdLst>
              <a:gd name="connsiteX0" fmla="*/ 5199804 w 6279352"/>
              <a:gd name="connsiteY0" fmla="*/ 8856 h 1682374"/>
              <a:gd name="connsiteX1" fmla="*/ 5841249 w 6279352"/>
              <a:gd name="connsiteY1" fmla="*/ 97566 h 1682374"/>
              <a:gd name="connsiteX2" fmla="*/ 5902664 w 6279352"/>
              <a:gd name="connsiteY2" fmla="*/ 704891 h 1682374"/>
              <a:gd name="connsiteX3" fmla="*/ 5882192 w 6279352"/>
              <a:gd name="connsiteY3" fmla="*/ 1619291 h 1682374"/>
              <a:gd name="connsiteX4" fmla="*/ 634628 w 6279352"/>
              <a:gd name="connsiteY4" fmla="*/ 1591996 h 1682374"/>
              <a:gd name="connsiteX5" fmla="*/ 252491 w 6279352"/>
              <a:gd name="connsiteY5" fmla="*/ 1503285 h 1682374"/>
              <a:gd name="connsiteX6" fmla="*/ 7 w 6279352"/>
              <a:gd name="connsiteY6" fmla="*/ 1591996 h 1682374"/>
              <a:gd name="connsiteX7" fmla="*/ 245667 w 6279352"/>
              <a:gd name="connsiteY7" fmla="*/ 1653411 h 168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9352" h="1682374">
                <a:moveTo>
                  <a:pt x="5199804" y="8856"/>
                </a:moveTo>
                <a:cubicBezTo>
                  <a:pt x="5461955" y="-4792"/>
                  <a:pt x="5724106" y="-18440"/>
                  <a:pt x="5841249" y="97566"/>
                </a:cubicBezTo>
                <a:cubicBezTo>
                  <a:pt x="5958392" y="213572"/>
                  <a:pt x="5895840" y="451270"/>
                  <a:pt x="5902664" y="704891"/>
                </a:cubicBezTo>
                <a:cubicBezTo>
                  <a:pt x="5909488" y="958512"/>
                  <a:pt x="6760198" y="1471440"/>
                  <a:pt x="5882192" y="1619291"/>
                </a:cubicBezTo>
                <a:cubicBezTo>
                  <a:pt x="5004186" y="1767142"/>
                  <a:pt x="1572911" y="1611330"/>
                  <a:pt x="634628" y="1591996"/>
                </a:cubicBezTo>
                <a:cubicBezTo>
                  <a:pt x="-303655" y="1572662"/>
                  <a:pt x="358261" y="1503285"/>
                  <a:pt x="252491" y="1503285"/>
                </a:cubicBezTo>
                <a:cubicBezTo>
                  <a:pt x="146721" y="1503285"/>
                  <a:pt x="1144" y="1566975"/>
                  <a:pt x="7" y="1591996"/>
                </a:cubicBezTo>
                <a:cubicBezTo>
                  <a:pt x="-1130" y="1617017"/>
                  <a:pt x="122268" y="1635214"/>
                  <a:pt x="245667" y="1653411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919BE4-5EC7-49C7-A250-926DBBEB1C88}"/>
              </a:ext>
            </a:extLst>
          </p:cNvPr>
          <p:cNvSpPr/>
          <p:nvPr/>
        </p:nvSpPr>
        <p:spPr>
          <a:xfrm>
            <a:off x="5882044" y="2770496"/>
            <a:ext cx="4882459" cy="1651379"/>
          </a:xfrm>
          <a:custGeom>
            <a:avLst/>
            <a:gdLst>
              <a:gd name="connsiteX0" fmla="*/ 4271890 w 4882459"/>
              <a:gd name="connsiteY0" fmla="*/ 0 h 1651379"/>
              <a:gd name="connsiteX1" fmla="*/ 4838272 w 4882459"/>
              <a:gd name="connsiteY1" fmla="*/ 232011 h 1651379"/>
              <a:gd name="connsiteX2" fmla="*/ 4797329 w 4882459"/>
              <a:gd name="connsiteY2" fmla="*/ 682388 h 1651379"/>
              <a:gd name="connsiteX3" fmla="*/ 4415192 w 4882459"/>
              <a:gd name="connsiteY3" fmla="*/ 1344304 h 1651379"/>
              <a:gd name="connsiteX4" fmla="*/ 484637 w 4882459"/>
              <a:gd name="connsiteY4" fmla="*/ 1549020 h 1651379"/>
              <a:gd name="connsiteX5" fmla="*/ 361807 w 4882459"/>
              <a:gd name="connsiteY5" fmla="*/ 1487605 h 1651379"/>
              <a:gd name="connsiteX6" fmla="*/ 141 w 4882459"/>
              <a:gd name="connsiteY6" fmla="*/ 1583140 h 1651379"/>
              <a:gd name="connsiteX7" fmla="*/ 327687 w 4882459"/>
              <a:gd name="connsiteY7" fmla="*/ 1651379 h 165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459" h="1651379">
                <a:moveTo>
                  <a:pt x="4271890" y="0"/>
                </a:moveTo>
                <a:cubicBezTo>
                  <a:pt x="4511294" y="59140"/>
                  <a:pt x="4750699" y="118280"/>
                  <a:pt x="4838272" y="232011"/>
                </a:cubicBezTo>
                <a:cubicBezTo>
                  <a:pt x="4925845" y="345742"/>
                  <a:pt x="4867842" y="497006"/>
                  <a:pt x="4797329" y="682388"/>
                </a:cubicBezTo>
                <a:cubicBezTo>
                  <a:pt x="4726816" y="867770"/>
                  <a:pt x="5133974" y="1199865"/>
                  <a:pt x="4415192" y="1344304"/>
                </a:cubicBezTo>
                <a:cubicBezTo>
                  <a:pt x="3696410" y="1488743"/>
                  <a:pt x="1160201" y="1525137"/>
                  <a:pt x="484637" y="1549020"/>
                </a:cubicBezTo>
                <a:cubicBezTo>
                  <a:pt x="-190927" y="1572903"/>
                  <a:pt x="442556" y="1481918"/>
                  <a:pt x="361807" y="1487605"/>
                </a:cubicBezTo>
                <a:cubicBezTo>
                  <a:pt x="281058" y="1493292"/>
                  <a:pt x="5828" y="1555844"/>
                  <a:pt x="141" y="1583140"/>
                </a:cubicBezTo>
                <a:cubicBezTo>
                  <a:pt x="-5546" y="1610436"/>
                  <a:pt x="161070" y="1630907"/>
                  <a:pt x="327687" y="1651379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3C6487-7B8B-4136-89BD-2F24232AD74A}"/>
              </a:ext>
            </a:extLst>
          </p:cNvPr>
          <p:cNvSpPr/>
          <p:nvPr/>
        </p:nvSpPr>
        <p:spPr>
          <a:xfrm>
            <a:off x="2852015" y="2852382"/>
            <a:ext cx="6174196" cy="1821976"/>
          </a:xfrm>
          <a:custGeom>
            <a:avLst/>
            <a:gdLst>
              <a:gd name="connsiteX0" fmla="*/ 5254755 w 6174196"/>
              <a:gd name="connsiteY0" fmla="*/ 0 h 1821976"/>
              <a:gd name="connsiteX1" fmla="*/ 5814313 w 6174196"/>
              <a:gd name="connsiteY1" fmla="*/ 743803 h 1821976"/>
              <a:gd name="connsiteX2" fmla="*/ 5752898 w 6174196"/>
              <a:gd name="connsiteY2" fmla="*/ 1583140 h 1821976"/>
              <a:gd name="connsiteX3" fmla="*/ 628164 w 6174196"/>
              <a:gd name="connsiteY3" fmla="*/ 1726442 h 1821976"/>
              <a:gd name="connsiteX4" fmla="*/ 368857 w 6174196"/>
              <a:gd name="connsiteY4" fmla="*/ 1644555 h 1821976"/>
              <a:gd name="connsiteX5" fmla="*/ 367 w 6174196"/>
              <a:gd name="connsiteY5" fmla="*/ 1760561 h 1821976"/>
              <a:gd name="connsiteX6" fmla="*/ 314266 w 6174196"/>
              <a:gd name="connsiteY6" fmla="*/ 1821976 h 182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4196" h="1821976">
                <a:moveTo>
                  <a:pt x="5254755" y="0"/>
                </a:moveTo>
                <a:cubicBezTo>
                  <a:pt x="5493022" y="239973"/>
                  <a:pt x="5731289" y="479946"/>
                  <a:pt x="5814313" y="743803"/>
                </a:cubicBezTo>
                <a:cubicBezTo>
                  <a:pt x="5897337" y="1007660"/>
                  <a:pt x="6617256" y="1419367"/>
                  <a:pt x="5752898" y="1583140"/>
                </a:cubicBezTo>
                <a:cubicBezTo>
                  <a:pt x="4888540" y="1746913"/>
                  <a:pt x="1525504" y="1716206"/>
                  <a:pt x="628164" y="1726442"/>
                </a:cubicBezTo>
                <a:cubicBezTo>
                  <a:pt x="-269176" y="1736678"/>
                  <a:pt x="473490" y="1638869"/>
                  <a:pt x="368857" y="1644555"/>
                </a:cubicBezTo>
                <a:cubicBezTo>
                  <a:pt x="264224" y="1650242"/>
                  <a:pt x="9465" y="1730991"/>
                  <a:pt x="367" y="1760561"/>
                </a:cubicBezTo>
                <a:cubicBezTo>
                  <a:pt x="-8731" y="1790131"/>
                  <a:pt x="152767" y="1806053"/>
                  <a:pt x="314266" y="1821976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2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DBBB-A905-434A-9C4F-E37A8B87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0C63-5217-4806-8D29-84C1BCBFF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E50F3-C332-49C8-BB2C-007DE52B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9E7EAA-AA33-4919-BBFD-0C7FF1D43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Problem Presentation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General Preparation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Monte-Carlo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MC is so ineffective?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Off-policy 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Control variates challenge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526243C-8A44-4C5D-8593-B9937BF85B60}"/>
              </a:ext>
            </a:extLst>
          </p:cNvPr>
          <p:cNvSpPr/>
          <p:nvPr/>
        </p:nvSpPr>
        <p:spPr>
          <a:xfrm>
            <a:off x="3997234" y="4006372"/>
            <a:ext cx="699051" cy="1349147"/>
          </a:xfrm>
          <a:custGeom>
            <a:avLst/>
            <a:gdLst>
              <a:gd name="connsiteX0" fmla="*/ 0 w 699051"/>
              <a:gd name="connsiteY0" fmla="*/ 43114 h 1349147"/>
              <a:gd name="connsiteX1" fmla="*/ 365760 w 699051"/>
              <a:gd name="connsiteY1" fmla="*/ 3925 h 1349147"/>
              <a:gd name="connsiteX2" fmla="*/ 404949 w 699051"/>
              <a:gd name="connsiteY2" fmla="*/ 128022 h 1349147"/>
              <a:gd name="connsiteX3" fmla="*/ 463732 w 699051"/>
              <a:gd name="connsiteY3" fmla="*/ 448062 h 1349147"/>
              <a:gd name="connsiteX4" fmla="*/ 698863 w 699051"/>
              <a:gd name="connsiteY4" fmla="*/ 500314 h 1349147"/>
              <a:gd name="connsiteX5" fmla="*/ 502920 w 699051"/>
              <a:gd name="connsiteY5" fmla="*/ 532971 h 1349147"/>
              <a:gd name="connsiteX6" fmla="*/ 476795 w 699051"/>
              <a:gd name="connsiteY6" fmla="*/ 676662 h 1349147"/>
              <a:gd name="connsiteX7" fmla="*/ 476795 w 699051"/>
              <a:gd name="connsiteY7" fmla="*/ 885668 h 1349147"/>
              <a:gd name="connsiteX8" fmla="*/ 476795 w 699051"/>
              <a:gd name="connsiteY8" fmla="*/ 1107737 h 1349147"/>
              <a:gd name="connsiteX9" fmla="*/ 404949 w 699051"/>
              <a:gd name="connsiteY9" fmla="*/ 1329805 h 1349147"/>
              <a:gd name="connsiteX10" fmla="*/ 267789 w 699051"/>
              <a:gd name="connsiteY10" fmla="*/ 1323274 h 134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9051" h="1349147">
                <a:moveTo>
                  <a:pt x="0" y="43114"/>
                </a:moveTo>
                <a:cubicBezTo>
                  <a:pt x="149134" y="16444"/>
                  <a:pt x="298269" y="-10226"/>
                  <a:pt x="365760" y="3925"/>
                </a:cubicBezTo>
                <a:cubicBezTo>
                  <a:pt x="433251" y="18076"/>
                  <a:pt x="388620" y="53999"/>
                  <a:pt x="404949" y="128022"/>
                </a:cubicBezTo>
                <a:cubicBezTo>
                  <a:pt x="421278" y="202045"/>
                  <a:pt x="414746" y="386013"/>
                  <a:pt x="463732" y="448062"/>
                </a:cubicBezTo>
                <a:cubicBezTo>
                  <a:pt x="512718" y="510111"/>
                  <a:pt x="692332" y="486163"/>
                  <a:pt x="698863" y="500314"/>
                </a:cubicBezTo>
                <a:cubicBezTo>
                  <a:pt x="705394" y="514465"/>
                  <a:pt x="539931" y="503580"/>
                  <a:pt x="502920" y="532971"/>
                </a:cubicBezTo>
                <a:cubicBezTo>
                  <a:pt x="465909" y="562362"/>
                  <a:pt x="481149" y="617879"/>
                  <a:pt x="476795" y="676662"/>
                </a:cubicBezTo>
                <a:cubicBezTo>
                  <a:pt x="472441" y="735445"/>
                  <a:pt x="476795" y="885668"/>
                  <a:pt x="476795" y="885668"/>
                </a:cubicBezTo>
                <a:cubicBezTo>
                  <a:pt x="476795" y="957514"/>
                  <a:pt x="488769" y="1033714"/>
                  <a:pt x="476795" y="1107737"/>
                </a:cubicBezTo>
                <a:cubicBezTo>
                  <a:pt x="464821" y="1181760"/>
                  <a:pt x="439783" y="1293882"/>
                  <a:pt x="404949" y="1329805"/>
                </a:cubicBezTo>
                <a:cubicBezTo>
                  <a:pt x="370115" y="1365728"/>
                  <a:pt x="318952" y="1344501"/>
                  <a:pt x="267789" y="1323274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ED53E-0AE1-4FC7-855B-64A69B1F54A5}"/>
              </a:ext>
            </a:extLst>
          </p:cNvPr>
          <p:cNvSpPr txBox="1"/>
          <p:nvPr/>
        </p:nvSpPr>
        <p:spPr>
          <a:xfrm>
            <a:off x="4637314" y="4180115"/>
            <a:ext cx="247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If we get to the end and you are still motivated</a:t>
            </a:r>
          </a:p>
        </p:txBody>
      </p:sp>
    </p:spTree>
    <p:extLst>
      <p:ext uri="{BB962C8B-B14F-4D97-AF65-F5344CB8AC3E}">
        <p14:creationId xmlns:p14="http://schemas.microsoft.com/office/powerpoint/2010/main" val="261629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55E045-BE41-49A3-927A-50087F47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" y="1598400"/>
            <a:ext cx="7788499" cy="4981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6F9EEE-02AD-4C4A-B163-888B63EB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046" y="3600"/>
            <a:ext cx="5898045" cy="31594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373AA-C702-4CC9-869A-5C7A462DE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20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A8AD8-AD25-41C1-A875-39AE081C5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EB3DBE-033F-49A4-B76C-B542517B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86C06-9649-40AA-AF31-BCE9C99F4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17EBE0-87D0-4EF7-AC9F-8351690F5E9E}"/>
              </a:ext>
            </a:extLst>
          </p:cNvPr>
          <p:cNvSpPr txBox="1"/>
          <p:nvPr/>
        </p:nvSpPr>
        <p:spPr>
          <a:xfrm>
            <a:off x="8353696" y="3411458"/>
            <a:ext cx="2619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How to make this algorithm an </a:t>
            </a:r>
            <a:r>
              <a:rPr lang="en-US" b="1" u="sng" dirty="0">
                <a:solidFill>
                  <a:schemeClr val="accent5"/>
                </a:solidFill>
                <a:latin typeface="Bradley Hand ITC" panose="03070402050302030203" pitchFamily="66" charset="0"/>
              </a:rPr>
              <a:t>every-visit 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Monte-Carlo?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7C424E9-2781-420E-B407-AE08047AEC07}"/>
              </a:ext>
            </a:extLst>
          </p:cNvPr>
          <p:cNvSpPr/>
          <p:nvPr/>
        </p:nvSpPr>
        <p:spPr>
          <a:xfrm>
            <a:off x="9316769" y="3989679"/>
            <a:ext cx="1169126" cy="1181815"/>
          </a:xfrm>
          <a:custGeom>
            <a:avLst/>
            <a:gdLst>
              <a:gd name="connsiteX0" fmla="*/ 0 w 1169126"/>
              <a:gd name="connsiteY0" fmla="*/ 1181815 h 1181815"/>
              <a:gd name="connsiteX1" fmla="*/ 764178 w 1169126"/>
              <a:gd name="connsiteY1" fmla="*/ 796460 h 1181815"/>
              <a:gd name="connsiteX2" fmla="*/ 1045029 w 1169126"/>
              <a:gd name="connsiteY2" fmla="*/ 32283 h 1181815"/>
              <a:gd name="connsiteX3" fmla="*/ 920932 w 1169126"/>
              <a:gd name="connsiteY3" fmla="*/ 130255 h 1181815"/>
              <a:gd name="connsiteX4" fmla="*/ 1064623 w 1169126"/>
              <a:gd name="connsiteY4" fmla="*/ 19220 h 1181815"/>
              <a:gd name="connsiteX5" fmla="*/ 1169126 w 1169126"/>
              <a:gd name="connsiteY5" fmla="*/ 319666 h 1181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9126" h="1181815">
                <a:moveTo>
                  <a:pt x="0" y="1181815"/>
                </a:moveTo>
                <a:cubicBezTo>
                  <a:pt x="295003" y="1084932"/>
                  <a:pt x="590007" y="988049"/>
                  <a:pt x="764178" y="796460"/>
                </a:cubicBezTo>
                <a:cubicBezTo>
                  <a:pt x="938349" y="604871"/>
                  <a:pt x="1018903" y="143317"/>
                  <a:pt x="1045029" y="32283"/>
                </a:cubicBezTo>
                <a:cubicBezTo>
                  <a:pt x="1071155" y="-78751"/>
                  <a:pt x="917666" y="132432"/>
                  <a:pt x="920932" y="130255"/>
                </a:cubicBezTo>
                <a:cubicBezTo>
                  <a:pt x="924198" y="128078"/>
                  <a:pt x="1023257" y="-12348"/>
                  <a:pt x="1064623" y="19220"/>
                </a:cubicBezTo>
                <a:cubicBezTo>
                  <a:pt x="1105989" y="50788"/>
                  <a:pt x="1137557" y="185227"/>
                  <a:pt x="1169126" y="319666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C211E3-4091-4538-9738-50CDC927C233}"/>
              </a:ext>
            </a:extLst>
          </p:cNvPr>
          <p:cNvSpPr/>
          <p:nvPr/>
        </p:nvSpPr>
        <p:spPr>
          <a:xfrm>
            <a:off x="8732314" y="5764303"/>
            <a:ext cx="1168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¯\_(</a:t>
            </a:r>
            <a:r>
              <a:rPr lang="ja-JP" alt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ツ</a:t>
            </a:r>
            <a:r>
              <a:rPr lang="en-US" altLang="ja-JP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)_/¯</a:t>
            </a:r>
            <a:endParaRPr lang="en-US" b="1" dirty="0">
              <a:solidFill>
                <a:schemeClr val="accent5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1A3548-69A6-4386-955F-FF9F3520F374}"/>
              </a:ext>
            </a:extLst>
          </p:cNvPr>
          <p:cNvSpPr txBox="1"/>
          <p:nvPr/>
        </p:nvSpPr>
        <p:spPr>
          <a:xfrm>
            <a:off x="8285323" y="5171494"/>
            <a:ext cx="261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What was the difference already?</a:t>
            </a:r>
          </a:p>
        </p:txBody>
      </p:sp>
    </p:spTree>
    <p:extLst>
      <p:ext uri="{BB962C8B-B14F-4D97-AF65-F5344CB8AC3E}">
        <p14:creationId xmlns:p14="http://schemas.microsoft.com/office/powerpoint/2010/main" val="31807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0E0D9-463D-44B3-AFC9-73C66FC0A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21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D0887-2130-429C-8A60-B4840F4BD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9B6060-1177-4F2A-B1AD-41D72250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5E11D6-B3FE-46D4-86FF-180213720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 – First visit vs Every visit methods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80F0B6-DED3-453B-8269-22C3BC501E00}"/>
              </a:ext>
            </a:extLst>
          </p:cNvPr>
          <p:cNvSpPr/>
          <p:nvPr/>
        </p:nvSpPr>
        <p:spPr>
          <a:xfrm>
            <a:off x="1058091" y="1436915"/>
            <a:ext cx="711925" cy="7119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C551ED-7539-4A5E-944F-5E3FB4897B21}"/>
              </a:ext>
            </a:extLst>
          </p:cNvPr>
          <p:cNvSpPr/>
          <p:nvPr/>
        </p:nvSpPr>
        <p:spPr>
          <a:xfrm>
            <a:off x="1348149" y="2487387"/>
            <a:ext cx="131807" cy="1318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FD74E8-1A4D-41A0-8D36-193620357F8A}"/>
              </a:ext>
            </a:extLst>
          </p:cNvPr>
          <p:cNvSpPr/>
          <p:nvPr/>
        </p:nvSpPr>
        <p:spPr>
          <a:xfrm>
            <a:off x="1058091" y="2941774"/>
            <a:ext cx="711925" cy="71192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4ABA91-3C97-4B1F-85A3-888CEE5CB6E0}"/>
              </a:ext>
            </a:extLst>
          </p:cNvPr>
          <p:cNvSpPr/>
          <p:nvPr/>
        </p:nvSpPr>
        <p:spPr>
          <a:xfrm>
            <a:off x="1348149" y="3992246"/>
            <a:ext cx="131807" cy="131807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C94101-F811-4720-86E4-37EC2B1F88A4}"/>
              </a:ext>
            </a:extLst>
          </p:cNvPr>
          <p:cNvSpPr/>
          <p:nvPr/>
        </p:nvSpPr>
        <p:spPr>
          <a:xfrm>
            <a:off x="1058091" y="4446633"/>
            <a:ext cx="711925" cy="7119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3DEE92-26C7-4555-B823-B78935697B66}"/>
              </a:ext>
            </a:extLst>
          </p:cNvPr>
          <p:cNvSpPr/>
          <p:nvPr/>
        </p:nvSpPr>
        <p:spPr>
          <a:xfrm>
            <a:off x="1348149" y="5497105"/>
            <a:ext cx="131807" cy="1318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C98119-CDBF-44BB-A447-B8C249B41753}"/>
              </a:ext>
            </a:extLst>
          </p:cNvPr>
          <p:cNvSpPr/>
          <p:nvPr/>
        </p:nvSpPr>
        <p:spPr>
          <a:xfrm>
            <a:off x="1099391" y="6139544"/>
            <a:ext cx="633547" cy="63354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DBED4-3321-4D28-991B-1EBA49EA7D8A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1414053" y="2148840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DC9758-8B39-41B7-AAD9-DF2668618955}"/>
              </a:ext>
            </a:extLst>
          </p:cNvPr>
          <p:cNvCxnSpPr>
            <a:stCxn id="8" idx="4"/>
            <a:endCxn id="9" idx="0"/>
          </p:cNvCxnSpPr>
          <p:nvPr/>
        </p:nvCxnSpPr>
        <p:spPr>
          <a:xfrm>
            <a:off x="1414053" y="2619194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9C3D9D-58D1-47C9-8087-1F440C56DA87}"/>
              </a:ext>
            </a:extLst>
          </p:cNvPr>
          <p:cNvCxnSpPr>
            <a:stCxn id="9" idx="4"/>
            <a:endCxn id="10" idx="0"/>
          </p:cNvCxnSpPr>
          <p:nvPr/>
        </p:nvCxnSpPr>
        <p:spPr>
          <a:xfrm flipH="1">
            <a:off x="1414053" y="3653699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935E9B-5C14-4BBE-ADF0-D6237025942F}"/>
              </a:ext>
            </a:extLst>
          </p:cNvPr>
          <p:cNvCxnSpPr>
            <a:stCxn id="10" idx="4"/>
            <a:endCxn id="13" idx="0"/>
          </p:cNvCxnSpPr>
          <p:nvPr/>
        </p:nvCxnSpPr>
        <p:spPr>
          <a:xfrm>
            <a:off x="1414053" y="4124053"/>
            <a:ext cx="1" cy="322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646A5F-8C36-44E1-B102-10B443B81AE5}"/>
              </a:ext>
            </a:extLst>
          </p:cNvPr>
          <p:cNvCxnSpPr>
            <a:stCxn id="13" idx="4"/>
            <a:endCxn id="14" idx="0"/>
          </p:cNvCxnSpPr>
          <p:nvPr/>
        </p:nvCxnSpPr>
        <p:spPr>
          <a:xfrm flipH="1">
            <a:off x="1414053" y="5158558"/>
            <a:ext cx="1" cy="3385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0DA91A-2FF5-4BA8-83C0-3B25188D8AB0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>
            <a:off x="1414053" y="5628912"/>
            <a:ext cx="2112" cy="5106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77525D3-35F7-4869-9377-FE854B9BA54C}"/>
              </a:ext>
            </a:extLst>
          </p:cNvPr>
          <p:cNvSpPr/>
          <p:nvPr/>
        </p:nvSpPr>
        <p:spPr>
          <a:xfrm>
            <a:off x="1867012" y="1673779"/>
            <a:ext cx="3652045" cy="768975"/>
          </a:xfrm>
          <a:custGeom>
            <a:avLst/>
            <a:gdLst>
              <a:gd name="connsiteX0" fmla="*/ 3652045 w 3652045"/>
              <a:gd name="connsiteY0" fmla="*/ 768975 h 768975"/>
              <a:gd name="connsiteX1" fmla="*/ 2574359 w 3652045"/>
              <a:gd name="connsiteY1" fmla="*/ 128895 h 768975"/>
              <a:gd name="connsiteX2" fmla="*/ 170794 w 3652045"/>
              <a:gd name="connsiteY2" fmla="*/ 50518 h 768975"/>
              <a:gd name="connsiteX3" fmla="*/ 464708 w 3652045"/>
              <a:gd name="connsiteY3" fmla="*/ 4798 h 768975"/>
              <a:gd name="connsiteX4" fmla="*/ 977 w 3652045"/>
              <a:gd name="connsiteY4" fmla="*/ 30924 h 768975"/>
              <a:gd name="connsiteX5" fmla="*/ 366737 w 3652045"/>
              <a:gd name="connsiteY5" fmla="*/ 266055 h 76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2045" h="768975">
                <a:moveTo>
                  <a:pt x="3652045" y="768975"/>
                </a:moveTo>
                <a:cubicBezTo>
                  <a:pt x="3403306" y="508806"/>
                  <a:pt x="3154567" y="248638"/>
                  <a:pt x="2574359" y="128895"/>
                </a:cubicBezTo>
                <a:cubicBezTo>
                  <a:pt x="1994151" y="9152"/>
                  <a:pt x="522402" y="71201"/>
                  <a:pt x="170794" y="50518"/>
                </a:cubicBezTo>
                <a:cubicBezTo>
                  <a:pt x="-180814" y="29835"/>
                  <a:pt x="493011" y="8064"/>
                  <a:pt x="464708" y="4798"/>
                </a:cubicBezTo>
                <a:cubicBezTo>
                  <a:pt x="436405" y="1532"/>
                  <a:pt x="17306" y="-12619"/>
                  <a:pt x="977" y="30924"/>
                </a:cubicBezTo>
                <a:cubicBezTo>
                  <a:pt x="-15352" y="74467"/>
                  <a:pt x="175692" y="170261"/>
                  <a:pt x="366737" y="266055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E4F81E-5B6E-48D8-B20D-70350DD31DEC}"/>
              </a:ext>
            </a:extLst>
          </p:cNvPr>
          <p:cNvSpPr txBox="1"/>
          <p:nvPr/>
        </p:nvSpPr>
        <p:spPr>
          <a:xfrm>
            <a:off x="5584371" y="2442754"/>
            <a:ext cx="3350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First visit MC will consider only the ‘first’ time state-action pair was visited when averaging returns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EDC7E40-F681-4E4E-8BBD-897B8C721465}"/>
              </a:ext>
            </a:extLst>
          </p:cNvPr>
          <p:cNvSpPr/>
          <p:nvPr/>
        </p:nvSpPr>
        <p:spPr>
          <a:xfrm>
            <a:off x="1835330" y="2103564"/>
            <a:ext cx="3930744" cy="3054994"/>
          </a:xfrm>
          <a:custGeom>
            <a:avLst/>
            <a:gdLst>
              <a:gd name="connsiteX0" fmla="*/ 3930744 w 3930744"/>
              <a:gd name="connsiteY0" fmla="*/ 3054994 h 3054994"/>
              <a:gd name="connsiteX1" fmla="*/ 2003973 w 3930744"/>
              <a:gd name="connsiteY1" fmla="*/ 1748708 h 3054994"/>
              <a:gd name="connsiteX2" fmla="*/ 116390 w 3930744"/>
              <a:gd name="connsiteY2" fmla="*/ 70131 h 3054994"/>
              <a:gd name="connsiteX3" fmla="*/ 188236 w 3930744"/>
              <a:gd name="connsiteY3" fmla="*/ 324857 h 3054994"/>
              <a:gd name="connsiteX4" fmla="*/ 57607 w 3930744"/>
              <a:gd name="connsiteY4" fmla="*/ 11348 h 3054994"/>
              <a:gd name="connsiteX5" fmla="*/ 436430 w 3930744"/>
              <a:gd name="connsiteY5" fmla="*/ 63599 h 305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0744" h="3054994">
                <a:moveTo>
                  <a:pt x="3930744" y="3054994"/>
                </a:moveTo>
                <a:cubicBezTo>
                  <a:pt x="3285221" y="2650589"/>
                  <a:pt x="2639699" y="2246185"/>
                  <a:pt x="2003973" y="1748708"/>
                </a:cubicBezTo>
                <a:cubicBezTo>
                  <a:pt x="1368247" y="1251231"/>
                  <a:pt x="419013" y="307439"/>
                  <a:pt x="116390" y="70131"/>
                </a:cubicBezTo>
                <a:cubicBezTo>
                  <a:pt x="-186233" y="-167177"/>
                  <a:pt x="198033" y="334654"/>
                  <a:pt x="188236" y="324857"/>
                </a:cubicBezTo>
                <a:cubicBezTo>
                  <a:pt x="178439" y="315060"/>
                  <a:pt x="16241" y="54891"/>
                  <a:pt x="57607" y="11348"/>
                </a:cubicBezTo>
                <a:cubicBezTo>
                  <a:pt x="98973" y="-32195"/>
                  <a:pt x="436430" y="63599"/>
                  <a:pt x="436430" y="63599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CE35F45-C357-4C43-9FC0-B9ED49703230}"/>
              </a:ext>
            </a:extLst>
          </p:cNvPr>
          <p:cNvSpPr/>
          <p:nvPr/>
        </p:nvSpPr>
        <p:spPr>
          <a:xfrm>
            <a:off x="1861017" y="4706674"/>
            <a:ext cx="4033815" cy="621157"/>
          </a:xfrm>
          <a:custGeom>
            <a:avLst/>
            <a:gdLst>
              <a:gd name="connsiteX0" fmla="*/ 4033815 w 4033815"/>
              <a:gd name="connsiteY0" fmla="*/ 621157 h 621157"/>
              <a:gd name="connsiteX1" fmla="*/ 2485866 w 4033815"/>
              <a:gd name="connsiteY1" fmla="*/ 366432 h 621157"/>
              <a:gd name="connsiteX2" fmla="*/ 173741 w 4033815"/>
              <a:gd name="connsiteY2" fmla="*/ 137832 h 621157"/>
              <a:gd name="connsiteX3" fmla="*/ 461123 w 4033815"/>
              <a:gd name="connsiteY3" fmla="*/ 672 h 621157"/>
              <a:gd name="connsiteX4" fmla="*/ 3923 w 4033815"/>
              <a:gd name="connsiteY4" fmla="*/ 92112 h 621157"/>
              <a:gd name="connsiteX5" fmla="*/ 278243 w 4033815"/>
              <a:gd name="connsiteY5" fmla="*/ 242334 h 621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3815" h="621157">
                <a:moveTo>
                  <a:pt x="4033815" y="621157"/>
                </a:moveTo>
                <a:cubicBezTo>
                  <a:pt x="3581513" y="534071"/>
                  <a:pt x="3129212" y="446986"/>
                  <a:pt x="2485866" y="366432"/>
                </a:cubicBezTo>
                <a:cubicBezTo>
                  <a:pt x="1842520" y="285878"/>
                  <a:pt x="511198" y="198792"/>
                  <a:pt x="173741" y="137832"/>
                </a:cubicBezTo>
                <a:cubicBezTo>
                  <a:pt x="-163716" y="76872"/>
                  <a:pt x="489426" y="8292"/>
                  <a:pt x="461123" y="672"/>
                </a:cubicBezTo>
                <a:cubicBezTo>
                  <a:pt x="432820" y="-6948"/>
                  <a:pt x="34403" y="51835"/>
                  <a:pt x="3923" y="92112"/>
                </a:cubicBezTo>
                <a:cubicBezTo>
                  <a:pt x="-26557" y="132389"/>
                  <a:pt x="125843" y="187361"/>
                  <a:pt x="278243" y="242334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6CFDDD-F5C8-476E-9A5D-C2970D78C987}"/>
              </a:ext>
            </a:extLst>
          </p:cNvPr>
          <p:cNvSpPr txBox="1"/>
          <p:nvPr/>
        </p:nvSpPr>
        <p:spPr>
          <a:xfrm>
            <a:off x="5894832" y="4683899"/>
            <a:ext cx="3350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While every visit MC will consider ‘all’ visits to each state-action pair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926EE4-2630-44F2-A79B-12A21F53594D}"/>
                  </a:ext>
                </a:extLst>
              </p:cNvPr>
              <p:cNvSpPr txBox="1"/>
              <p:nvPr/>
            </p:nvSpPr>
            <p:spPr>
              <a:xfrm>
                <a:off x="1468839" y="2641984"/>
                <a:ext cx="522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926EE4-2630-44F2-A79B-12A21F535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839" y="2641984"/>
                <a:ext cx="522515" cy="276999"/>
              </a:xfrm>
              <a:prstGeom prst="rect">
                <a:avLst/>
              </a:prstGeom>
              <a:blipFill>
                <a:blip r:embed="rId2"/>
                <a:stretch>
                  <a:fillRect l="-10465" t="-2174" r="-465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4C8338-674C-4052-89E0-4FE6636D3147}"/>
                  </a:ext>
                </a:extLst>
              </p:cNvPr>
              <p:cNvSpPr txBox="1"/>
              <p:nvPr/>
            </p:nvSpPr>
            <p:spPr>
              <a:xfrm>
                <a:off x="1445314" y="4121662"/>
                <a:ext cx="522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4C8338-674C-4052-89E0-4FE6636D3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314" y="4121662"/>
                <a:ext cx="522515" cy="276999"/>
              </a:xfrm>
              <a:prstGeom prst="rect">
                <a:avLst/>
              </a:prstGeom>
              <a:blipFill>
                <a:blip r:embed="rId3"/>
                <a:stretch>
                  <a:fillRect l="-9302" t="-2174" r="-465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07AFEB-98BD-4571-B1EC-AE9F2ED1C444}"/>
                  </a:ext>
                </a:extLst>
              </p:cNvPr>
              <p:cNvSpPr txBox="1"/>
              <p:nvPr/>
            </p:nvSpPr>
            <p:spPr>
              <a:xfrm>
                <a:off x="1468838" y="5742092"/>
                <a:ext cx="522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07AFEB-98BD-4571-B1EC-AE9F2ED1C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838" y="5742092"/>
                <a:ext cx="522515" cy="276999"/>
              </a:xfrm>
              <a:prstGeom prst="rect">
                <a:avLst/>
              </a:prstGeom>
              <a:blipFill>
                <a:blip r:embed="rId4"/>
                <a:stretch>
                  <a:fillRect l="-10465" t="-2222" r="-465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05ED7E0-BEBA-434A-9DF9-28EB7A8A7436}"/>
                  </a:ext>
                </a:extLst>
              </p:cNvPr>
              <p:cNvSpPr txBox="1"/>
              <p:nvPr/>
            </p:nvSpPr>
            <p:spPr>
              <a:xfrm>
                <a:off x="5663922" y="3715247"/>
                <a:ext cx="3396507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05ED7E0-BEBA-434A-9DF9-28EB7A8A7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22" y="3715247"/>
                <a:ext cx="3396507" cy="283219"/>
              </a:xfrm>
              <a:prstGeom prst="rect">
                <a:avLst/>
              </a:prstGeom>
              <a:blipFill>
                <a:blip r:embed="rId5"/>
                <a:stretch>
                  <a:fillRect l="-1795" t="-10638" r="-359"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41DAF29-20D4-4F6B-961A-6EA910619226}"/>
                  </a:ext>
                </a:extLst>
              </p:cNvPr>
              <p:cNvSpPr txBox="1"/>
              <p:nvPr/>
            </p:nvSpPr>
            <p:spPr>
              <a:xfrm>
                <a:off x="5663922" y="5738981"/>
                <a:ext cx="5343066" cy="360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type m:val="skw"/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type m:val="skw"/>
                          <m:ctrlP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ctrlPr>
                            <a:rPr lang="en-US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41DAF29-20D4-4F6B-961A-6EA910619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22" y="5738981"/>
                <a:ext cx="5343066" cy="360163"/>
              </a:xfrm>
              <a:prstGeom prst="rect">
                <a:avLst/>
              </a:prstGeom>
              <a:blipFill>
                <a:blip r:embed="rId6"/>
                <a:stretch>
                  <a:fillRect l="-912" t="-160000" r="-456" b="-2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615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373AA-C702-4CC9-869A-5C7A462DE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22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A8AD8-AD25-41C1-A875-39AE081C5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EB3DBE-033F-49A4-B76C-B542517B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86C06-9649-40AA-AF31-BCE9C99F4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5E045-BE41-49A3-927A-50087F47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24" y="1599334"/>
            <a:ext cx="7788499" cy="498183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B22D4-693A-4563-ACF0-B646E6AB4268}"/>
              </a:ext>
            </a:extLst>
          </p:cNvPr>
          <p:cNvSpPr/>
          <p:nvPr/>
        </p:nvSpPr>
        <p:spPr>
          <a:xfrm>
            <a:off x="1783080" y="1785368"/>
            <a:ext cx="971550" cy="74920"/>
          </a:xfrm>
          <a:custGeom>
            <a:avLst/>
            <a:gdLst>
              <a:gd name="connsiteX0" fmla="*/ 0 w 971550"/>
              <a:gd name="connsiteY0" fmla="*/ 58672 h 74920"/>
              <a:gd name="connsiteX1" fmla="*/ 30480 w 971550"/>
              <a:gd name="connsiteY1" fmla="*/ 16762 h 74920"/>
              <a:gd name="connsiteX2" fmla="*/ 152400 w 971550"/>
              <a:gd name="connsiteY2" fmla="*/ 70102 h 74920"/>
              <a:gd name="connsiteX3" fmla="*/ 156210 w 971550"/>
              <a:gd name="connsiteY3" fmla="*/ 70102 h 74920"/>
              <a:gd name="connsiteX4" fmla="*/ 247650 w 971550"/>
              <a:gd name="connsiteY4" fmla="*/ 66292 h 74920"/>
              <a:gd name="connsiteX5" fmla="*/ 281940 w 971550"/>
              <a:gd name="connsiteY5" fmla="*/ 16762 h 74920"/>
              <a:gd name="connsiteX6" fmla="*/ 354330 w 971550"/>
              <a:gd name="connsiteY6" fmla="*/ 16762 h 74920"/>
              <a:gd name="connsiteX7" fmla="*/ 388620 w 971550"/>
              <a:gd name="connsiteY7" fmla="*/ 16762 h 74920"/>
              <a:gd name="connsiteX8" fmla="*/ 483870 w 971550"/>
              <a:gd name="connsiteY8" fmla="*/ 47242 h 74920"/>
              <a:gd name="connsiteX9" fmla="*/ 537210 w 971550"/>
              <a:gd name="connsiteY9" fmla="*/ 62482 h 74920"/>
              <a:gd name="connsiteX10" fmla="*/ 598170 w 971550"/>
              <a:gd name="connsiteY10" fmla="*/ 73912 h 74920"/>
              <a:gd name="connsiteX11" fmla="*/ 685800 w 971550"/>
              <a:gd name="connsiteY11" fmla="*/ 35812 h 74920"/>
              <a:gd name="connsiteX12" fmla="*/ 777240 w 971550"/>
              <a:gd name="connsiteY12" fmla="*/ 5332 h 74920"/>
              <a:gd name="connsiteX13" fmla="*/ 811530 w 971550"/>
              <a:gd name="connsiteY13" fmla="*/ 5332 h 74920"/>
              <a:gd name="connsiteX14" fmla="*/ 845820 w 971550"/>
              <a:gd name="connsiteY14" fmla="*/ 58672 h 74920"/>
              <a:gd name="connsiteX15" fmla="*/ 872490 w 971550"/>
              <a:gd name="connsiteY15" fmla="*/ 62482 h 74920"/>
              <a:gd name="connsiteX16" fmla="*/ 929640 w 971550"/>
              <a:gd name="connsiteY16" fmla="*/ 62482 h 74920"/>
              <a:gd name="connsiteX17" fmla="*/ 944880 w 971550"/>
              <a:gd name="connsiteY17" fmla="*/ 62482 h 74920"/>
              <a:gd name="connsiteX18" fmla="*/ 971550 w 971550"/>
              <a:gd name="connsiteY18" fmla="*/ 28192 h 7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1550" h="74920">
                <a:moveTo>
                  <a:pt x="0" y="58672"/>
                </a:moveTo>
                <a:cubicBezTo>
                  <a:pt x="2540" y="36764"/>
                  <a:pt x="5080" y="14857"/>
                  <a:pt x="30480" y="16762"/>
                </a:cubicBezTo>
                <a:cubicBezTo>
                  <a:pt x="55880" y="18667"/>
                  <a:pt x="152400" y="70102"/>
                  <a:pt x="152400" y="70102"/>
                </a:cubicBezTo>
                <a:cubicBezTo>
                  <a:pt x="173355" y="78992"/>
                  <a:pt x="156210" y="70102"/>
                  <a:pt x="156210" y="70102"/>
                </a:cubicBezTo>
                <a:cubicBezTo>
                  <a:pt x="172085" y="69467"/>
                  <a:pt x="226695" y="75182"/>
                  <a:pt x="247650" y="66292"/>
                </a:cubicBezTo>
                <a:cubicBezTo>
                  <a:pt x="268605" y="57402"/>
                  <a:pt x="264160" y="25017"/>
                  <a:pt x="281940" y="16762"/>
                </a:cubicBezTo>
                <a:cubicBezTo>
                  <a:pt x="299720" y="8507"/>
                  <a:pt x="354330" y="16762"/>
                  <a:pt x="354330" y="16762"/>
                </a:cubicBezTo>
                <a:cubicBezTo>
                  <a:pt x="372110" y="16762"/>
                  <a:pt x="367030" y="11682"/>
                  <a:pt x="388620" y="16762"/>
                </a:cubicBezTo>
                <a:cubicBezTo>
                  <a:pt x="410210" y="21842"/>
                  <a:pt x="459105" y="39622"/>
                  <a:pt x="483870" y="47242"/>
                </a:cubicBezTo>
                <a:cubicBezTo>
                  <a:pt x="508635" y="54862"/>
                  <a:pt x="518160" y="58037"/>
                  <a:pt x="537210" y="62482"/>
                </a:cubicBezTo>
                <a:cubicBezTo>
                  <a:pt x="556260" y="66927"/>
                  <a:pt x="573405" y="78357"/>
                  <a:pt x="598170" y="73912"/>
                </a:cubicBezTo>
                <a:cubicBezTo>
                  <a:pt x="622935" y="69467"/>
                  <a:pt x="655955" y="47242"/>
                  <a:pt x="685800" y="35812"/>
                </a:cubicBezTo>
                <a:cubicBezTo>
                  <a:pt x="715645" y="24382"/>
                  <a:pt x="756285" y="10412"/>
                  <a:pt x="777240" y="5332"/>
                </a:cubicBezTo>
                <a:cubicBezTo>
                  <a:pt x="798195" y="252"/>
                  <a:pt x="800100" y="-3558"/>
                  <a:pt x="811530" y="5332"/>
                </a:cubicBezTo>
                <a:cubicBezTo>
                  <a:pt x="822960" y="14222"/>
                  <a:pt x="835660" y="49147"/>
                  <a:pt x="845820" y="58672"/>
                </a:cubicBezTo>
                <a:cubicBezTo>
                  <a:pt x="855980" y="68197"/>
                  <a:pt x="858520" y="61847"/>
                  <a:pt x="872490" y="62482"/>
                </a:cubicBezTo>
                <a:cubicBezTo>
                  <a:pt x="886460" y="63117"/>
                  <a:pt x="929640" y="62482"/>
                  <a:pt x="929640" y="62482"/>
                </a:cubicBezTo>
                <a:cubicBezTo>
                  <a:pt x="941705" y="62482"/>
                  <a:pt x="937895" y="68197"/>
                  <a:pt x="944880" y="62482"/>
                </a:cubicBezTo>
                <a:cubicBezTo>
                  <a:pt x="951865" y="56767"/>
                  <a:pt x="961707" y="42479"/>
                  <a:pt x="971550" y="28192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480D9-C98D-408A-9779-014546936EC2}"/>
              </a:ext>
            </a:extLst>
          </p:cNvPr>
          <p:cNvSpPr txBox="1"/>
          <p:nvPr/>
        </p:nvSpPr>
        <p:spPr>
          <a:xfrm>
            <a:off x="1429566" y="1325161"/>
            <a:ext cx="1678577" cy="3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every-visit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4EC259-2FA3-4B17-ABC9-A13F570F0C21}"/>
              </a:ext>
            </a:extLst>
          </p:cNvPr>
          <p:cNvSpPr/>
          <p:nvPr/>
        </p:nvSpPr>
        <p:spPr>
          <a:xfrm>
            <a:off x="1169126" y="4728556"/>
            <a:ext cx="5721531" cy="156164"/>
          </a:xfrm>
          <a:custGeom>
            <a:avLst/>
            <a:gdLst>
              <a:gd name="connsiteX0" fmla="*/ 0 w 5721531"/>
              <a:gd name="connsiteY0" fmla="*/ 72044 h 156164"/>
              <a:gd name="connsiteX1" fmla="*/ 287383 w 5721531"/>
              <a:gd name="connsiteY1" fmla="*/ 198 h 156164"/>
              <a:gd name="connsiteX2" fmla="*/ 450668 w 5721531"/>
              <a:gd name="connsiteY2" fmla="*/ 91638 h 156164"/>
              <a:gd name="connsiteX3" fmla="*/ 613954 w 5721531"/>
              <a:gd name="connsiteY3" fmla="*/ 130827 h 156164"/>
              <a:gd name="connsiteX4" fmla="*/ 855617 w 5721531"/>
              <a:gd name="connsiteY4" fmla="*/ 130827 h 156164"/>
              <a:gd name="connsiteX5" fmla="*/ 1116874 w 5721531"/>
              <a:gd name="connsiteY5" fmla="*/ 130827 h 156164"/>
              <a:gd name="connsiteX6" fmla="*/ 1234440 w 5721531"/>
              <a:gd name="connsiteY6" fmla="*/ 130827 h 156164"/>
              <a:gd name="connsiteX7" fmla="*/ 1574074 w 5721531"/>
              <a:gd name="connsiteY7" fmla="*/ 104701 h 156164"/>
              <a:gd name="connsiteX8" fmla="*/ 1613263 w 5721531"/>
              <a:gd name="connsiteY8" fmla="*/ 58981 h 156164"/>
              <a:gd name="connsiteX9" fmla="*/ 1619794 w 5721531"/>
              <a:gd name="connsiteY9" fmla="*/ 58981 h 156164"/>
              <a:gd name="connsiteX10" fmla="*/ 1770017 w 5721531"/>
              <a:gd name="connsiteY10" fmla="*/ 78575 h 156164"/>
              <a:gd name="connsiteX11" fmla="*/ 1920240 w 5721531"/>
              <a:gd name="connsiteY11" fmla="*/ 98170 h 156164"/>
              <a:gd name="connsiteX12" fmla="*/ 2076994 w 5721531"/>
              <a:gd name="connsiteY12" fmla="*/ 98170 h 156164"/>
              <a:gd name="connsiteX13" fmla="*/ 2181497 w 5721531"/>
              <a:gd name="connsiteY13" fmla="*/ 98170 h 156164"/>
              <a:gd name="connsiteX14" fmla="*/ 2370908 w 5721531"/>
              <a:gd name="connsiteY14" fmla="*/ 72044 h 156164"/>
              <a:gd name="connsiteX15" fmla="*/ 2514600 w 5721531"/>
              <a:gd name="connsiteY15" fmla="*/ 104701 h 156164"/>
              <a:gd name="connsiteX16" fmla="*/ 2632165 w 5721531"/>
              <a:gd name="connsiteY16" fmla="*/ 150421 h 156164"/>
              <a:gd name="connsiteX17" fmla="*/ 2828108 w 5721531"/>
              <a:gd name="connsiteY17" fmla="*/ 104701 h 156164"/>
              <a:gd name="connsiteX18" fmla="*/ 2965268 w 5721531"/>
              <a:gd name="connsiteY18" fmla="*/ 72044 h 156164"/>
              <a:gd name="connsiteX19" fmla="*/ 3095897 w 5721531"/>
              <a:gd name="connsiteY19" fmla="*/ 72044 h 156164"/>
              <a:gd name="connsiteX20" fmla="*/ 3259183 w 5721531"/>
              <a:gd name="connsiteY20" fmla="*/ 85107 h 156164"/>
              <a:gd name="connsiteX21" fmla="*/ 3350623 w 5721531"/>
              <a:gd name="connsiteY21" fmla="*/ 104701 h 156164"/>
              <a:gd name="connsiteX22" fmla="*/ 3566160 w 5721531"/>
              <a:gd name="connsiteY22" fmla="*/ 143890 h 156164"/>
              <a:gd name="connsiteX23" fmla="*/ 3755571 w 5721531"/>
              <a:gd name="connsiteY23" fmla="*/ 137358 h 156164"/>
              <a:gd name="connsiteX24" fmla="*/ 3997234 w 5721531"/>
              <a:gd name="connsiteY24" fmla="*/ 91638 h 156164"/>
              <a:gd name="connsiteX25" fmla="*/ 4127863 w 5721531"/>
              <a:gd name="connsiteY25" fmla="*/ 39387 h 156164"/>
              <a:gd name="connsiteX26" fmla="*/ 4291148 w 5721531"/>
              <a:gd name="connsiteY26" fmla="*/ 52450 h 156164"/>
              <a:gd name="connsiteX27" fmla="*/ 4447903 w 5721531"/>
              <a:gd name="connsiteY27" fmla="*/ 72044 h 156164"/>
              <a:gd name="connsiteX28" fmla="*/ 4669971 w 5721531"/>
              <a:gd name="connsiteY28" fmla="*/ 111233 h 156164"/>
              <a:gd name="connsiteX29" fmla="*/ 4865914 w 5721531"/>
              <a:gd name="connsiteY29" fmla="*/ 150421 h 156164"/>
              <a:gd name="connsiteX30" fmla="*/ 5048794 w 5721531"/>
              <a:gd name="connsiteY30" fmla="*/ 150421 h 156164"/>
              <a:gd name="connsiteX31" fmla="*/ 5329645 w 5721531"/>
              <a:gd name="connsiteY31" fmla="*/ 98170 h 156164"/>
              <a:gd name="connsiteX32" fmla="*/ 5499463 w 5721531"/>
              <a:gd name="connsiteY32" fmla="*/ 58981 h 156164"/>
              <a:gd name="connsiteX33" fmla="*/ 5610497 w 5721531"/>
              <a:gd name="connsiteY33" fmla="*/ 72044 h 156164"/>
              <a:gd name="connsiteX34" fmla="*/ 5649685 w 5721531"/>
              <a:gd name="connsiteY34" fmla="*/ 72044 h 156164"/>
              <a:gd name="connsiteX35" fmla="*/ 5721531 w 5721531"/>
              <a:gd name="connsiteY35" fmla="*/ 72044 h 15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21531" h="156164">
                <a:moveTo>
                  <a:pt x="0" y="72044"/>
                </a:moveTo>
                <a:cubicBezTo>
                  <a:pt x="106136" y="34488"/>
                  <a:pt x="212272" y="-3068"/>
                  <a:pt x="287383" y="198"/>
                </a:cubicBezTo>
                <a:cubicBezTo>
                  <a:pt x="362494" y="3464"/>
                  <a:pt x="396240" y="69867"/>
                  <a:pt x="450668" y="91638"/>
                </a:cubicBezTo>
                <a:cubicBezTo>
                  <a:pt x="505096" y="113409"/>
                  <a:pt x="546463" y="124296"/>
                  <a:pt x="613954" y="130827"/>
                </a:cubicBezTo>
                <a:cubicBezTo>
                  <a:pt x="681445" y="137358"/>
                  <a:pt x="855617" y="130827"/>
                  <a:pt x="855617" y="130827"/>
                </a:cubicBezTo>
                <a:lnTo>
                  <a:pt x="1116874" y="130827"/>
                </a:lnTo>
                <a:cubicBezTo>
                  <a:pt x="1180011" y="130827"/>
                  <a:pt x="1158240" y="135181"/>
                  <a:pt x="1234440" y="130827"/>
                </a:cubicBezTo>
                <a:cubicBezTo>
                  <a:pt x="1310640" y="126473"/>
                  <a:pt x="1510937" y="116675"/>
                  <a:pt x="1574074" y="104701"/>
                </a:cubicBezTo>
                <a:cubicBezTo>
                  <a:pt x="1637211" y="92727"/>
                  <a:pt x="1613263" y="58981"/>
                  <a:pt x="1613263" y="58981"/>
                </a:cubicBezTo>
                <a:cubicBezTo>
                  <a:pt x="1620883" y="51361"/>
                  <a:pt x="1619794" y="58981"/>
                  <a:pt x="1619794" y="58981"/>
                </a:cubicBezTo>
                <a:lnTo>
                  <a:pt x="1770017" y="78575"/>
                </a:lnTo>
                <a:cubicBezTo>
                  <a:pt x="1820091" y="85107"/>
                  <a:pt x="1869077" y="94904"/>
                  <a:pt x="1920240" y="98170"/>
                </a:cubicBezTo>
                <a:cubicBezTo>
                  <a:pt x="1971403" y="101436"/>
                  <a:pt x="2076994" y="98170"/>
                  <a:pt x="2076994" y="98170"/>
                </a:cubicBezTo>
                <a:cubicBezTo>
                  <a:pt x="2120537" y="98170"/>
                  <a:pt x="2132511" y="102524"/>
                  <a:pt x="2181497" y="98170"/>
                </a:cubicBezTo>
                <a:cubicBezTo>
                  <a:pt x="2230483" y="93816"/>
                  <a:pt x="2315391" y="70956"/>
                  <a:pt x="2370908" y="72044"/>
                </a:cubicBezTo>
                <a:cubicBezTo>
                  <a:pt x="2426425" y="73132"/>
                  <a:pt x="2471057" y="91638"/>
                  <a:pt x="2514600" y="104701"/>
                </a:cubicBezTo>
                <a:cubicBezTo>
                  <a:pt x="2558143" y="117764"/>
                  <a:pt x="2579914" y="150421"/>
                  <a:pt x="2632165" y="150421"/>
                </a:cubicBezTo>
                <a:cubicBezTo>
                  <a:pt x="2684416" y="150421"/>
                  <a:pt x="2828108" y="104701"/>
                  <a:pt x="2828108" y="104701"/>
                </a:cubicBezTo>
                <a:cubicBezTo>
                  <a:pt x="2883625" y="91638"/>
                  <a:pt x="2920637" y="77487"/>
                  <a:pt x="2965268" y="72044"/>
                </a:cubicBezTo>
                <a:cubicBezTo>
                  <a:pt x="3009899" y="66601"/>
                  <a:pt x="3046911" y="69867"/>
                  <a:pt x="3095897" y="72044"/>
                </a:cubicBezTo>
                <a:cubicBezTo>
                  <a:pt x="3144883" y="74221"/>
                  <a:pt x="3216729" y="79664"/>
                  <a:pt x="3259183" y="85107"/>
                </a:cubicBezTo>
                <a:cubicBezTo>
                  <a:pt x="3301637" y="90550"/>
                  <a:pt x="3350623" y="104701"/>
                  <a:pt x="3350623" y="104701"/>
                </a:cubicBezTo>
                <a:cubicBezTo>
                  <a:pt x="3401786" y="114498"/>
                  <a:pt x="3498669" y="138447"/>
                  <a:pt x="3566160" y="143890"/>
                </a:cubicBezTo>
                <a:cubicBezTo>
                  <a:pt x="3633651" y="149333"/>
                  <a:pt x="3683725" y="146067"/>
                  <a:pt x="3755571" y="137358"/>
                </a:cubicBezTo>
                <a:cubicBezTo>
                  <a:pt x="3827417" y="128649"/>
                  <a:pt x="3935185" y="107966"/>
                  <a:pt x="3997234" y="91638"/>
                </a:cubicBezTo>
                <a:cubicBezTo>
                  <a:pt x="4059283" y="75310"/>
                  <a:pt x="4078877" y="45918"/>
                  <a:pt x="4127863" y="39387"/>
                </a:cubicBezTo>
                <a:cubicBezTo>
                  <a:pt x="4176849" y="32856"/>
                  <a:pt x="4237808" y="47007"/>
                  <a:pt x="4291148" y="52450"/>
                </a:cubicBezTo>
                <a:cubicBezTo>
                  <a:pt x="4344488" y="57893"/>
                  <a:pt x="4384766" y="62247"/>
                  <a:pt x="4447903" y="72044"/>
                </a:cubicBezTo>
                <a:cubicBezTo>
                  <a:pt x="4511040" y="81841"/>
                  <a:pt x="4600303" y="98170"/>
                  <a:pt x="4669971" y="111233"/>
                </a:cubicBezTo>
                <a:cubicBezTo>
                  <a:pt x="4739640" y="124296"/>
                  <a:pt x="4802777" y="143890"/>
                  <a:pt x="4865914" y="150421"/>
                </a:cubicBezTo>
                <a:cubicBezTo>
                  <a:pt x="4929051" y="156952"/>
                  <a:pt x="4971506" y="159130"/>
                  <a:pt x="5048794" y="150421"/>
                </a:cubicBezTo>
                <a:cubicBezTo>
                  <a:pt x="5126083" y="141713"/>
                  <a:pt x="5254534" y="113410"/>
                  <a:pt x="5329645" y="98170"/>
                </a:cubicBezTo>
                <a:cubicBezTo>
                  <a:pt x="5404756" y="82930"/>
                  <a:pt x="5452654" y="63335"/>
                  <a:pt x="5499463" y="58981"/>
                </a:cubicBezTo>
                <a:cubicBezTo>
                  <a:pt x="5546272" y="54627"/>
                  <a:pt x="5585460" y="69867"/>
                  <a:pt x="5610497" y="72044"/>
                </a:cubicBezTo>
                <a:cubicBezTo>
                  <a:pt x="5635534" y="74221"/>
                  <a:pt x="5649685" y="72044"/>
                  <a:pt x="5649685" y="72044"/>
                </a:cubicBezTo>
                <a:lnTo>
                  <a:pt x="5721531" y="72044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43AE5-8FAC-4B0D-B113-5A821F6E75EB}"/>
              </a:ext>
            </a:extLst>
          </p:cNvPr>
          <p:cNvSpPr txBox="1"/>
          <p:nvPr/>
        </p:nvSpPr>
        <p:spPr>
          <a:xfrm>
            <a:off x="8431307" y="3105834"/>
            <a:ext cx="224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What do we do with the </a:t>
            </a:r>
            <a:r>
              <a:rPr lang="en-US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learning_rate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44311-1A6D-4570-8F30-DEF744391722}"/>
              </a:ext>
            </a:extLst>
          </p:cNvPr>
          <p:cNvSpPr txBox="1"/>
          <p:nvPr/>
        </p:nvSpPr>
        <p:spPr>
          <a:xfrm>
            <a:off x="8431306" y="3774844"/>
            <a:ext cx="2736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Remember that one can compute the mean in an online fashion…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16A757-FFDF-4816-9F25-E1FF542C1372}"/>
                  </a:ext>
                </a:extLst>
              </p:cNvPr>
              <p:cNvSpPr txBox="1"/>
              <p:nvPr/>
            </p:nvSpPr>
            <p:spPr>
              <a:xfrm>
                <a:off x="8350150" y="4677685"/>
                <a:ext cx="3464988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16A757-FFDF-4816-9F25-E1FF542C1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150" y="4677685"/>
                <a:ext cx="3464988" cy="525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BA98D61-BAF3-45A0-ADE6-C10223151906}"/>
              </a:ext>
            </a:extLst>
          </p:cNvPr>
          <p:cNvSpPr txBox="1"/>
          <p:nvPr/>
        </p:nvSpPr>
        <p:spPr>
          <a:xfrm>
            <a:off x="8419407" y="5459209"/>
            <a:ext cx="3077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And that can be approximated by a constant decay…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F0F549-0169-4D53-B45B-C1554ECEE98E}"/>
                  </a:ext>
                </a:extLst>
              </p:cNvPr>
              <p:cNvSpPr txBox="1"/>
              <p:nvPr/>
            </p:nvSpPr>
            <p:spPr>
              <a:xfrm>
                <a:off x="8419407" y="6085049"/>
                <a:ext cx="307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F0F549-0169-4D53-B45B-C1554ECEE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407" y="6085049"/>
                <a:ext cx="3072251" cy="276999"/>
              </a:xfrm>
              <a:prstGeom prst="rect">
                <a:avLst/>
              </a:prstGeom>
              <a:blipFill>
                <a:blip r:embed="rId5"/>
                <a:stretch>
                  <a:fillRect l="-595" t="-8696" r="-238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4006D97-6C05-4C0B-9BA5-EA3D3EB2EDC1}"/>
              </a:ext>
            </a:extLst>
          </p:cNvPr>
          <p:cNvSpPr/>
          <p:nvPr/>
        </p:nvSpPr>
        <p:spPr>
          <a:xfrm>
            <a:off x="1387366" y="5288106"/>
            <a:ext cx="3657600" cy="59557"/>
          </a:xfrm>
          <a:custGeom>
            <a:avLst/>
            <a:gdLst>
              <a:gd name="connsiteX0" fmla="*/ 0 w 3657600"/>
              <a:gd name="connsiteY0" fmla="*/ 59557 h 59557"/>
              <a:gd name="connsiteX1" fmla="*/ 441434 w 3657600"/>
              <a:gd name="connsiteY1" fmla="*/ 28026 h 59557"/>
              <a:gd name="connsiteX2" fmla="*/ 1690063 w 3657600"/>
              <a:gd name="connsiteY2" fmla="*/ 9108 h 59557"/>
              <a:gd name="connsiteX3" fmla="*/ 2150416 w 3657600"/>
              <a:gd name="connsiteY3" fmla="*/ 9108 h 59557"/>
              <a:gd name="connsiteX4" fmla="*/ 2503564 w 3657600"/>
              <a:gd name="connsiteY4" fmla="*/ 40639 h 59557"/>
              <a:gd name="connsiteX5" fmla="*/ 2818874 w 3657600"/>
              <a:gd name="connsiteY5" fmla="*/ 40639 h 59557"/>
              <a:gd name="connsiteX6" fmla="*/ 3121572 w 3657600"/>
              <a:gd name="connsiteY6" fmla="*/ 2802 h 59557"/>
              <a:gd name="connsiteX7" fmla="*/ 3172022 w 3657600"/>
              <a:gd name="connsiteY7" fmla="*/ 2802 h 59557"/>
              <a:gd name="connsiteX8" fmla="*/ 3512557 w 3657600"/>
              <a:gd name="connsiteY8" fmla="*/ 15414 h 59557"/>
              <a:gd name="connsiteX9" fmla="*/ 3657600 w 3657600"/>
              <a:gd name="connsiteY9" fmla="*/ 21720 h 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7600" h="59557">
                <a:moveTo>
                  <a:pt x="0" y="59557"/>
                </a:moveTo>
                <a:cubicBezTo>
                  <a:pt x="79878" y="47995"/>
                  <a:pt x="159757" y="36434"/>
                  <a:pt x="441434" y="28026"/>
                </a:cubicBezTo>
                <a:cubicBezTo>
                  <a:pt x="723111" y="19618"/>
                  <a:pt x="1405233" y="12261"/>
                  <a:pt x="1690063" y="9108"/>
                </a:cubicBezTo>
                <a:cubicBezTo>
                  <a:pt x="1974893" y="5955"/>
                  <a:pt x="2014833" y="3853"/>
                  <a:pt x="2150416" y="9108"/>
                </a:cubicBezTo>
                <a:cubicBezTo>
                  <a:pt x="2285999" y="14363"/>
                  <a:pt x="2392154" y="35384"/>
                  <a:pt x="2503564" y="40639"/>
                </a:cubicBezTo>
                <a:cubicBezTo>
                  <a:pt x="2614974" y="45894"/>
                  <a:pt x="2715873" y="46945"/>
                  <a:pt x="2818874" y="40639"/>
                </a:cubicBezTo>
                <a:cubicBezTo>
                  <a:pt x="2921875" y="34333"/>
                  <a:pt x="3062714" y="9108"/>
                  <a:pt x="3121572" y="2802"/>
                </a:cubicBezTo>
                <a:cubicBezTo>
                  <a:pt x="3180430" y="-3504"/>
                  <a:pt x="3172022" y="2802"/>
                  <a:pt x="3172022" y="2802"/>
                </a:cubicBezTo>
                <a:lnTo>
                  <a:pt x="3512557" y="15414"/>
                </a:lnTo>
                <a:lnTo>
                  <a:pt x="3657600" y="21720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F4F5395-68C0-46CD-8DCD-C4B609FD2C45}"/>
              </a:ext>
            </a:extLst>
          </p:cNvPr>
          <p:cNvSpPr/>
          <p:nvPr/>
        </p:nvSpPr>
        <p:spPr>
          <a:xfrm>
            <a:off x="1412590" y="5006858"/>
            <a:ext cx="3115267" cy="145313"/>
          </a:xfrm>
          <a:custGeom>
            <a:avLst/>
            <a:gdLst>
              <a:gd name="connsiteX0" fmla="*/ 0 w 3115267"/>
              <a:gd name="connsiteY0" fmla="*/ 145313 h 145313"/>
              <a:gd name="connsiteX1" fmla="*/ 599090 w 3115267"/>
              <a:gd name="connsiteY1" fmla="*/ 75945 h 145313"/>
              <a:gd name="connsiteX2" fmla="*/ 1116199 w 3115267"/>
              <a:gd name="connsiteY2" fmla="*/ 75945 h 145313"/>
              <a:gd name="connsiteX3" fmla="*/ 1891862 w 3115267"/>
              <a:gd name="connsiteY3" fmla="*/ 63332 h 145313"/>
              <a:gd name="connsiteX4" fmla="*/ 2396359 w 3115267"/>
              <a:gd name="connsiteY4" fmla="*/ 31801 h 145313"/>
              <a:gd name="connsiteX5" fmla="*/ 2661220 w 3115267"/>
              <a:gd name="connsiteY5" fmla="*/ 31801 h 145313"/>
              <a:gd name="connsiteX6" fmla="*/ 3008061 w 3115267"/>
              <a:gd name="connsiteY6" fmla="*/ 270 h 145313"/>
              <a:gd name="connsiteX7" fmla="*/ 3115267 w 3115267"/>
              <a:gd name="connsiteY7" fmla="*/ 19189 h 1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5267" h="145313">
                <a:moveTo>
                  <a:pt x="0" y="145313"/>
                </a:moveTo>
                <a:cubicBezTo>
                  <a:pt x="206528" y="116409"/>
                  <a:pt x="413057" y="87506"/>
                  <a:pt x="599090" y="75945"/>
                </a:cubicBezTo>
                <a:cubicBezTo>
                  <a:pt x="785123" y="64384"/>
                  <a:pt x="1116199" y="75945"/>
                  <a:pt x="1116199" y="75945"/>
                </a:cubicBezTo>
                <a:lnTo>
                  <a:pt x="1891862" y="63332"/>
                </a:lnTo>
                <a:cubicBezTo>
                  <a:pt x="2105222" y="55975"/>
                  <a:pt x="2268133" y="37056"/>
                  <a:pt x="2396359" y="31801"/>
                </a:cubicBezTo>
                <a:cubicBezTo>
                  <a:pt x="2524585" y="26546"/>
                  <a:pt x="2559270" y="37056"/>
                  <a:pt x="2661220" y="31801"/>
                </a:cubicBezTo>
                <a:cubicBezTo>
                  <a:pt x="2763170" y="26546"/>
                  <a:pt x="2932387" y="2372"/>
                  <a:pt x="3008061" y="270"/>
                </a:cubicBezTo>
                <a:cubicBezTo>
                  <a:pt x="3083735" y="-1832"/>
                  <a:pt x="3099501" y="8678"/>
                  <a:pt x="3115267" y="19189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18EC2F-9049-4C6E-B855-D1BC4441A094}"/>
                  </a:ext>
                </a:extLst>
              </p:cNvPr>
              <p:cNvSpPr txBox="1"/>
              <p:nvPr/>
            </p:nvSpPr>
            <p:spPr>
              <a:xfrm>
                <a:off x="5193574" y="5079514"/>
                <a:ext cx="4107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6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18EC2F-9049-4C6E-B855-D1BC4441A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574" y="5079514"/>
                <a:ext cx="4107406" cy="276999"/>
              </a:xfrm>
              <a:prstGeom prst="rect">
                <a:avLst/>
              </a:prstGeom>
              <a:blipFill>
                <a:blip r:embed="rId6"/>
                <a:stretch>
                  <a:fillRect l="-1335" t="-8696" r="-163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F4BDE7A1-57DC-4133-90B0-733FB9A1D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3046" y="3195"/>
            <a:ext cx="5898045" cy="315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0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8" grpId="0"/>
      <p:bldP spid="8" grpId="1"/>
      <p:bldP spid="9" grpId="0"/>
      <p:bldP spid="9" grpId="1"/>
      <p:bldP spid="10" grpId="0"/>
      <p:bldP spid="10" grpId="1"/>
      <p:bldP spid="14" grpId="0"/>
      <p:bldP spid="14" grpId="1"/>
      <p:bldP spid="15" grpId="0"/>
      <p:bldP spid="15" grpId="1"/>
      <p:bldP spid="17" grpId="0" animBg="1"/>
      <p:bldP spid="18" grpId="0" animBg="1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373AA-C702-4CC9-869A-5C7A462DE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23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A8AD8-AD25-41C1-A875-39AE081C5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EB3DBE-033F-49A4-B76C-B542517B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86C06-9649-40AA-AF31-BCE9C99F4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5E045-BE41-49A3-927A-50087F47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24" y="1599334"/>
            <a:ext cx="7788499" cy="498183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B22D4-693A-4563-ACF0-B646E6AB4268}"/>
              </a:ext>
            </a:extLst>
          </p:cNvPr>
          <p:cNvSpPr/>
          <p:nvPr/>
        </p:nvSpPr>
        <p:spPr>
          <a:xfrm>
            <a:off x="1783080" y="1785368"/>
            <a:ext cx="971550" cy="74920"/>
          </a:xfrm>
          <a:custGeom>
            <a:avLst/>
            <a:gdLst>
              <a:gd name="connsiteX0" fmla="*/ 0 w 971550"/>
              <a:gd name="connsiteY0" fmla="*/ 58672 h 74920"/>
              <a:gd name="connsiteX1" fmla="*/ 30480 w 971550"/>
              <a:gd name="connsiteY1" fmla="*/ 16762 h 74920"/>
              <a:gd name="connsiteX2" fmla="*/ 152400 w 971550"/>
              <a:gd name="connsiteY2" fmla="*/ 70102 h 74920"/>
              <a:gd name="connsiteX3" fmla="*/ 156210 w 971550"/>
              <a:gd name="connsiteY3" fmla="*/ 70102 h 74920"/>
              <a:gd name="connsiteX4" fmla="*/ 247650 w 971550"/>
              <a:gd name="connsiteY4" fmla="*/ 66292 h 74920"/>
              <a:gd name="connsiteX5" fmla="*/ 281940 w 971550"/>
              <a:gd name="connsiteY5" fmla="*/ 16762 h 74920"/>
              <a:gd name="connsiteX6" fmla="*/ 354330 w 971550"/>
              <a:gd name="connsiteY6" fmla="*/ 16762 h 74920"/>
              <a:gd name="connsiteX7" fmla="*/ 388620 w 971550"/>
              <a:gd name="connsiteY7" fmla="*/ 16762 h 74920"/>
              <a:gd name="connsiteX8" fmla="*/ 483870 w 971550"/>
              <a:gd name="connsiteY8" fmla="*/ 47242 h 74920"/>
              <a:gd name="connsiteX9" fmla="*/ 537210 w 971550"/>
              <a:gd name="connsiteY9" fmla="*/ 62482 h 74920"/>
              <a:gd name="connsiteX10" fmla="*/ 598170 w 971550"/>
              <a:gd name="connsiteY10" fmla="*/ 73912 h 74920"/>
              <a:gd name="connsiteX11" fmla="*/ 685800 w 971550"/>
              <a:gd name="connsiteY11" fmla="*/ 35812 h 74920"/>
              <a:gd name="connsiteX12" fmla="*/ 777240 w 971550"/>
              <a:gd name="connsiteY12" fmla="*/ 5332 h 74920"/>
              <a:gd name="connsiteX13" fmla="*/ 811530 w 971550"/>
              <a:gd name="connsiteY13" fmla="*/ 5332 h 74920"/>
              <a:gd name="connsiteX14" fmla="*/ 845820 w 971550"/>
              <a:gd name="connsiteY14" fmla="*/ 58672 h 74920"/>
              <a:gd name="connsiteX15" fmla="*/ 872490 w 971550"/>
              <a:gd name="connsiteY15" fmla="*/ 62482 h 74920"/>
              <a:gd name="connsiteX16" fmla="*/ 929640 w 971550"/>
              <a:gd name="connsiteY16" fmla="*/ 62482 h 74920"/>
              <a:gd name="connsiteX17" fmla="*/ 944880 w 971550"/>
              <a:gd name="connsiteY17" fmla="*/ 62482 h 74920"/>
              <a:gd name="connsiteX18" fmla="*/ 971550 w 971550"/>
              <a:gd name="connsiteY18" fmla="*/ 28192 h 7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1550" h="74920">
                <a:moveTo>
                  <a:pt x="0" y="58672"/>
                </a:moveTo>
                <a:cubicBezTo>
                  <a:pt x="2540" y="36764"/>
                  <a:pt x="5080" y="14857"/>
                  <a:pt x="30480" y="16762"/>
                </a:cubicBezTo>
                <a:cubicBezTo>
                  <a:pt x="55880" y="18667"/>
                  <a:pt x="152400" y="70102"/>
                  <a:pt x="152400" y="70102"/>
                </a:cubicBezTo>
                <a:cubicBezTo>
                  <a:pt x="173355" y="78992"/>
                  <a:pt x="156210" y="70102"/>
                  <a:pt x="156210" y="70102"/>
                </a:cubicBezTo>
                <a:cubicBezTo>
                  <a:pt x="172085" y="69467"/>
                  <a:pt x="226695" y="75182"/>
                  <a:pt x="247650" y="66292"/>
                </a:cubicBezTo>
                <a:cubicBezTo>
                  <a:pt x="268605" y="57402"/>
                  <a:pt x="264160" y="25017"/>
                  <a:pt x="281940" y="16762"/>
                </a:cubicBezTo>
                <a:cubicBezTo>
                  <a:pt x="299720" y="8507"/>
                  <a:pt x="354330" y="16762"/>
                  <a:pt x="354330" y="16762"/>
                </a:cubicBezTo>
                <a:cubicBezTo>
                  <a:pt x="372110" y="16762"/>
                  <a:pt x="367030" y="11682"/>
                  <a:pt x="388620" y="16762"/>
                </a:cubicBezTo>
                <a:cubicBezTo>
                  <a:pt x="410210" y="21842"/>
                  <a:pt x="459105" y="39622"/>
                  <a:pt x="483870" y="47242"/>
                </a:cubicBezTo>
                <a:cubicBezTo>
                  <a:pt x="508635" y="54862"/>
                  <a:pt x="518160" y="58037"/>
                  <a:pt x="537210" y="62482"/>
                </a:cubicBezTo>
                <a:cubicBezTo>
                  <a:pt x="556260" y="66927"/>
                  <a:pt x="573405" y="78357"/>
                  <a:pt x="598170" y="73912"/>
                </a:cubicBezTo>
                <a:cubicBezTo>
                  <a:pt x="622935" y="69467"/>
                  <a:pt x="655955" y="47242"/>
                  <a:pt x="685800" y="35812"/>
                </a:cubicBezTo>
                <a:cubicBezTo>
                  <a:pt x="715645" y="24382"/>
                  <a:pt x="756285" y="10412"/>
                  <a:pt x="777240" y="5332"/>
                </a:cubicBezTo>
                <a:cubicBezTo>
                  <a:pt x="798195" y="252"/>
                  <a:pt x="800100" y="-3558"/>
                  <a:pt x="811530" y="5332"/>
                </a:cubicBezTo>
                <a:cubicBezTo>
                  <a:pt x="822960" y="14222"/>
                  <a:pt x="835660" y="49147"/>
                  <a:pt x="845820" y="58672"/>
                </a:cubicBezTo>
                <a:cubicBezTo>
                  <a:pt x="855980" y="68197"/>
                  <a:pt x="858520" y="61847"/>
                  <a:pt x="872490" y="62482"/>
                </a:cubicBezTo>
                <a:cubicBezTo>
                  <a:pt x="886460" y="63117"/>
                  <a:pt x="929640" y="62482"/>
                  <a:pt x="929640" y="62482"/>
                </a:cubicBezTo>
                <a:cubicBezTo>
                  <a:pt x="941705" y="62482"/>
                  <a:pt x="937895" y="68197"/>
                  <a:pt x="944880" y="62482"/>
                </a:cubicBezTo>
                <a:cubicBezTo>
                  <a:pt x="951865" y="56767"/>
                  <a:pt x="961707" y="42479"/>
                  <a:pt x="971550" y="28192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480D9-C98D-408A-9779-014546936EC2}"/>
              </a:ext>
            </a:extLst>
          </p:cNvPr>
          <p:cNvSpPr txBox="1"/>
          <p:nvPr/>
        </p:nvSpPr>
        <p:spPr>
          <a:xfrm>
            <a:off x="1429566" y="1325161"/>
            <a:ext cx="1678577" cy="3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every-visit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4EC259-2FA3-4B17-ABC9-A13F570F0C21}"/>
              </a:ext>
            </a:extLst>
          </p:cNvPr>
          <p:cNvSpPr/>
          <p:nvPr/>
        </p:nvSpPr>
        <p:spPr>
          <a:xfrm>
            <a:off x="1169126" y="4728556"/>
            <a:ext cx="5721531" cy="156164"/>
          </a:xfrm>
          <a:custGeom>
            <a:avLst/>
            <a:gdLst>
              <a:gd name="connsiteX0" fmla="*/ 0 w 5721531"/>
              <a:gd name="connsiteY0" fmla="*/ 72044 h 156164"/>
              <a:gd name="connsiteX1" fmla="*/ 287383 w 5721531"/>
              <a:gd name="connsiteY1" fmla="*/ 198 h 156164"/>
              <a:gd name="connsiteX2" fmla="*/ 450668 w 5721531"/>
              <a:gd name="connsiteY2" fmla="*/ 91638 h 156164"/>
              <a:gd name="connsiteX3" fmla="*/ 613954 w 5721531"/>
              <a:gd name="connsiteY3" fmla="*/ 130827 h 156164"/>
              <a:gd name="connsiteX4" fmla="*/ 855617 w 5721531"/>
              <a:gd name="connsiteY4" fmla="*/ 130827 h 156164"/>
              <a:gd name="connsiteX5" fmla="*/ 1116874 w 5721531"/>
              <a:gd name="connsiteY5" fmla="*/ 130827 h 156164"/>
              <a:gd name="connsiteX6" fmla="*/ 1234440 w 5721531"/>
              <a:gd name="connsiteY6" fmla="*/ 130827 h 156164"/>
              <a:gd name="connsiteX7" fmla="*/ 1574074 w 5721531"/>
              <a:gd name="connsiteY7" fmla="*/ 104701 h 156164"/>
              <a:gd name="connsiteX8" fmla="*/ 1613263 w 5721531"/>
              <a:gd name="connsiteY8" fmla="*/ 58981 h 156164"/>
              <a:gd name="connsiteX9" fmla="*/ 1619794 w 5721531"/>
              <a:gd name="connsiteY9" fmla="*/ 58981 h 156164"/>
              <a:gd name="connsiteX10" fmla="*/ 1770017 w 5721531"/>
              <a:gd name="connsiteY10" fmla="*/ 78575 h 156164"/>
              <a:gd name="connsiteX11" fmla="*/ 1920240 w 5721531"/>
              <a:gd name="connsiteY11" fmla="*/ 98170 h 156164"/>
              <a:gd name="connsiteX12" fmla="*/ 2076994 w 5721531"/>
              <a:gd name="connsiteY12" fmla="*/ 98170 h 156164"/>
              <a:gd name="connsiteX13" fmla="*/ 2181497 w 5721531"/>
              <a:gd name="connsiteY13" fmla="*/ 98170 h 156164"/>
              <a:gd name="connsiteX14" fmla="*/ 2370908 w 5721531"/>
              <a:gd name="connsiteY14" fmla="*/ 72044 h 156164"/>
              <a:gd name="connsiteX15" fmla="*/ 2514600 w 5721531"/>
              <a:gd name="connsiteY15" fmla="*/ 104701 h 156164"/>
              <a:gd name="connsiteX16" fmla="*/ 2632165 w 5721531"/>
              <a:gd name="connsiteY16" fmla="*/ 150421 h 156164"/>
              <a:gd name="connsiteX17" fmla="*/ 2828108 w 5721531"/>
              <a:gd name="connsiteY17" fmla="*/ 104701 h 156164"/>
              <a:gd name="connsiteX18" fmla="*/ 2965268 w 5721531"/>
              <a:gd name="connsiteY18" fmla="*/ 72044 h 156164"/>
              <a:gd name="connsiteX19" fmla="*/ 3095897 w 5721531"/>
              <a:gd name="connsiteY19" fmla="*/ 72044 h 156164"/>
              <a:gd name="connsiteX20" fmla="*/ 3259183 w 5721531"/>
              <a:gd name="connsiteY20" fmla="*/ 85107 h 156164"/>
              <a:gd name="connsiteX21" fmla="*/ 3350623 w 5721531"/>
              <a:gd name="connsiteY21" fmla="*/ 104701 h 156164"/>
              <a:gd name="connsiteX22" fmla="*/ 3566160 w 5721531"/>
              <a:gd name="connsiteY22" fmla="*/ 143890 h 156164"/>
              <a:gd name="connsiteX23" fmla="*/ 3755571 w 5721531"/>
              <a:gd name="connsiteY23" fmla="*/ 137358 h 156164"/>
              <a:gd name="connsiteX24" fmla="*/ 3997234 w 5721531"/>
              <a:gd name="connsiteY24" fmla="*/ 91638 h 156164"/>
              <a:gd name="connsiteX25" fmla="*/ 4127863 w 5721531"/>
              <a:gd name="connsiteY25" fmla="*/ 39387 h 156164"/>
              <a:gd name="connsiteX26" fmla="*/ 4291148 w 5721531"/>
              <a:gd name="connsiteY26" fmla="*/ 52450 h 156164"/>
              <a:gd name="connsiteX27" fmla="*/ 4447903 w 5721531"/>
              <a:gd name="connsiteY27" fmla="*/ 72044 h 156164"/>
              <a:gd name="connsiteX28" fmla="*/ 4669971 w 5721531"/>
              <a:gd name="connsiteY28" fmla="*/ 111233 h 156164"/>
              <a:gd name="connsiteX29" fmla="*/ 4865914 w 5721531"/>
              <a:gd name="connsiteY29" fmla="*/ 150421 h 156164"/>
              <a:gd name="connsiteX30" fmla="*/ 5048794 w 5721531"/>
              <a:gd name="connsiteY30" fmla="*/ 150421 h 156164"/>
              <a:gd name="connsiteX31" fmla="*/ 5329645 w 5721531"/>
              <a:gd name="connsiteY31" fmla="*/ 98170 h 156164"/>
              <a:gd name="connsiteX32" fmla="*/ 5499463 w 5721531"/>
              <a:gd name="connsiteY32" fmla="*/ 58981 h 156164"/>
              <a:gd name="connsiteX33" fmla="*/ 5610497 w 5721531"/>
              <a:gd name="connsiteY33" fmla="*/ 72044 h 156164"/>
              <a:gd name="connsiteX34" fmla="*/ 5649685 w 5721531"/>
              <a:gd name="connsiteY34" fmla="*/ 72044 h 156164"/>
              <a:gd name="connsiteX35" fmla="*/ 5721531 w 5721531"/>
              <a:gd name="connsiteY35" fmla="*/ 72044 h 15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21531" h="156164">
                <a:moveTo>
                  <a:pt x="0" y="72044"/>
                </a:moveTo>
                <a:cubicBezTo>
                  <a:pt x="106136" y="34488"/>
                  <a:pt x="212272" y="-3068"/>
                  <a:pt x="287383" y="198"/>
                </a:cubicBezTo>
                <a:cubicBezTo>
                  <a:pt x="362494" y="3464"/>
                  <a:pt x="396240" y="69867"/>
                  <a:pt x="450668" y="91638"/>
                </a:cubicBezTo>
                <a:cubicBezTo>
                  <a:pt x="505096" y="113409"/>
                  <a:pt x="546463" y="124296"/>
                  <a:pt x="613954" y="130827"/>
                </a:cubicBezTo>
                <a:cubicBezTo>
                  <a:pt x="681445" y="137358"/>
                  <a:pt x="855617" y="130827"/>
                  <a:pt x="855617" y="130827"/>
                </a:cubicBezTo>
                <a:lnTo>
                  <a:pt x="1116874" y="130827"/>
                </a:lnTo>
                <a:cubicBezTo>
                  <a:pt x="1180011" y="130827"/>
                  <a:pt x="1158240" y="135181"/>
                  <a:pt x="1234440" y="130827"/>
                </a:cubicBezTo>
                <a:cubicBezTo>
                  <a:pt x="1310640" y="126473"/>
                  <a:pt x="1510937" y="116675"/>
                  <a:pt x="1574074" y="104701"/>
                </a:cubicBezTo>
                <a:cubicBezTo>
                  <a:pt x="1637211" y="92727"/>
                  <a:pt x="1613263" y="58981"/>
                  <a:pt x="1613263" y="58981"/>
                </a:cubicBezTo>
                <a:cubicBezTo>
                  <a:pt x="1620883" y="51361"/>
                  <a:pt x="1619794" y="58981"/>
                  <a:pt x="1619794" y="58981"/>
                </a:cubicBezTo>
                <a:lnTo>
                  <a:pt x="1770017" y="78575"/>
                </a:lnTo>
                <a:cubicBezTo>
                  <a:pt x="1820091" y="85107"/>
                  <a:pt x="1869077" y="94904"/>
                  <a:pt x="1920240" y="98170"/>
                </a:cubicBezTo>
                <a:cubicBezTo>
                  <a:pt x="1971403" y="101436"/>
                  <a:pt x="2076994" y="98170"/>
                  <a:pt x="2076994" y="98170"/>
                </a:cubicBezTo>
                <a:cubicBezTo>
                  <a:pt x="2120537" y="98170"/>
                  <a:pt x="2132511" y="102524"/>
                  <a:pt x="2181497" y="98170"/>
                </a:cubicBezTo>
                <a:cubicBezTo>
                  <a:pt x="2230483" y="93816"/>
                  <a:pt x="2315391" y="70956"/>
                  <a:pt x="2370908" y="72044"/>
                </a:cubicBezTo>
                <a:cubicBezTo>
                  <a:pt x="2426425" y="73132"/>
                  <a:pt x="2471057" y="91638"/>
                  <a:pt x="2514600" y="104701"/>
                </a:cubicBezTo>
                <a:cubicBezTo>
                  <a:pt x="2558143" y="117764"/>
                  <a:pt x="2579914" y="150421"/>
                  <a:pt x="2632165" y="150421"/>
                </a:cubicBezTo>
                <a:cubicBezTo>
                  <a:pt x="2684416" y="150421"/>
                  <a:pt x="2828108" y="104701"/>
                  <a:pt x="2828108" y="104701"/>
                </a:cubicBezTo>
                <a:cubicBezTo>
                  <a:pt x="2883625" y="91638"/>
                  <a:pt x="2920637" y="77487"/>
                  <a:pt x="2965268" y="72044"/>
                </a:cubicBezTo>
                <a:cubicBezTo>
                  <a:pt x="3009899" y="66601"/>
                  <a:pt x="3046911" y="69867"/>
                  <a:pt x="3095897" y="72044"/>
                </a:cubicBezTo>
                <a:cubicBezTo>
                  <a:pt x="3144883" y="74221"/>
                  <a:pt x="3216729" y="79664"/>
                  <a:pt x="3259183" y="85107"/>
                </a:cubicBezTo>
                <a:cubicBezTo>
                  <a:pt x="3301637" y="90550"/>
                  <a:pt x="3350623" y="104701"/>
                  <a:pt x="3350623" y="104701"/>
                </a:cubicBezTo>
                <a:cubicBezTo>
                  <a:pt x="3401786" y="114498"/>
                  <a:pt x="3498669" y="138447"/>
                  <a:pt x="3566160" y="143890"/>
                </a:cubicBezTo>
                <a:cubicBezTo>
                  <a:pt x="3633651" y="149333"/>
                  <a:pt x="3683725" y="146067"/>
                  <a:pt x="3755571" y="137358"/>
                </a:cubicBezTo>
                <a:cubicBezTo>
                  <a:pt x="3827417" y="128649"/>
                  <a:pt x="3935185" y="107966"/>
                  <a:pt x="3997234" y="91638"/>
                </a:cubicBezTo>
                <a:cubicBezTo>
                  <a:pt x="4059283" y="75310"/>
                  <a:pt x="4078877" y="45918"/>
                  <a:pt x="4127863" y="39387"/>
                </a:cubicBezTo>
                <a:cubicBezTo>
                  <a:pt x="4176849" y="32856"/>
                  <a:pt x="4237808" y="47007"/>
                  <a:pt x="4291148" y="52450"/>
                </a:cubicBezTo>
                <a:cubicBezTo>
                  <a:pt x="4344488" y="57893"/>
                  <a:pt x="4384766" y="62247"/>
                  <a:pt x="4447903" y="72044"/>
                </a:cubicBezTo>
                <a:cubicBezTo>
                  <a:pt x="4511040" y="81841"/>
                  <a:pt x="4600303" y="98170"/>
                  <a:pt x="4669971" y="111233"/>
                </a:cubicBezTo>
                <a:cubicBezTo>
                  <a:pt x="4739640" y="124296"/>
                  <a:pt x="4802777" y="143890"/>
                  <a:pt x="4865914" y="150421"/>
                </a:cubicBezTo>
                <a:cubicBezTo>
                  <a:pt x="4929051" y="156952"/>
                  <a:pt x="4971506" y="159130"/>
                  <a:pt x="5048794" y="150421"/>
                </a:cubicBezTo>
                <a:cubicBezTo>
                  <a:pt x="5126083" y="141713"/>
                  <a:pt x="5254534" y="113410"/>
                  <a:pt x="5329645" y="98170"/>
                </a:cubicBezTo>
                <a:cubicBezTo>
                  <a:pt x="5404756" y="82930"/>
                  <a:pt x="5452654" y="63335"/>
                  <a:pt x="5499463" y="58981"/>
                </a:cubicBezTo>
                <a:cubicBezTo>
                  <a:pt x="5546272" y="54627"/>
                  <a:pt x="5585460" y="69867"/>
                  <a:pt x="5610497" y="72044"/>
                </a:cubicBezTo>
                <a:cubicBezTo>
                  <a:pt x="5635534" y="74221"/>
                  <a:pt x="5649685" y="72044"/>
                  <a:pt x="5649685" y="72044"/>
                </a:cubicBezTo>
                <a:lnTo>
                  <a:pt x="5721531" y="72044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4006D97-6C05-4C0B-9BA5-EA3D3EB2EDC1}"/>
              </a:ext>
            </a:extLst>
          </p:cNvPr>
          <p:cNvSpPr/>
          <p:nvPr/>
        </p:nvSpPr>
        <p:spPr>
          <a:xfrm>
            <a:off x="1387366" y="5288106"/>
            <a:ext cx="3657600" cy="59557"/>
          </a:xfrm>
          <a:custGeom>
            <a:avLst/>
            <a:gdLst>
              <a:gd name="connsiteX0" fmla="*/ 0 w 3657600"/>
              <a:gd name="connsiteY0" fmla="*/ 59557 h 59557"/>
              <a:gd name="connsiteX1" fmla="*/ 441434 w 3657600"/>
              <a:gd name="connsiteY1" fmla="*/ 28026 h 59557"/>
              <a:gd name="connsiteX2" fmla="*/ 1690063 w 3657600"/>
              <a:gd name="connsiteY2" fmla="*/ 9108 h 59557"/>
              <a:gd name="connsiteX3" fmla="*/ 2150416 w 3657600"/>
              <a:gd name="connsiteY3" fmla="*/ 9108 h 59557"/>
              <a:gd name="connsiteX4" fmla="*/ 2503564 w 3657600"/>
              <a:gd name="connsiteY4" fmla="*/ 40639 h 59557"/>
              <a:gd name="connsiteX5" fmla="*/ 2818874 w 3657600"/>
              <a:gd name="connsiteY5" fmla="*/ 40639 h 59557"/>
              <a:gd name="connsiteX6" fmla="*/ 3121572 w 3657600"/>
              <a:gd name="connsiteY6" fmla="*/ 2802 h 59557"/>
              <a:gd name="connsiteX7" fmla="*/ 3172022 w 3657600"/>
              <a:gd name="connsiteY7" fmla="*/ 2802 h 59557"/>
              <a:gd name="connsiteX8" fmla="*/ 3512557 w 3657600"/>
              <a:gd name="connsiteY8" fmla="*/ 15414 h 59557"/>
              <a:gd name="connsiteX9" fmla="*/ 3657600 w 3657600"/>
              <a:gd name="connsiteY9" fmla="*/ 21720 h 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7600" h="59557">
                <a:moveTo>
                  <a:pt x="0" y="59557"/>
                </a:moveTo>
                <a:cubicBezTo>
                  <a:pt x="79878" y="47995"/>
                  <a:pt x="159757" y="36434"/>
                  <a:pt x="441434" y="28026"/>
                </a:cubicBezTo>
                <a:cubicBezTo>
                  <a:pt x="723111" y="19618"/>
                  <a:pt x="1405233" y="12261"/>
                  <a:pt x="1690063" y="9108"/>
                </a:cubicBezTo>
                <a:cubicBezTo>
                  <a:pt x="1974893" y="5955"/>
                  <a:pt x="2014833" y="3853"/>
                  <a:pt x="2150416" y="9108"/>
                </a:cubicBezTo>
                <a:cubicBezTo>
                  <a:pt x="2285999" y="14363"/>
                  <a:pt x="2392154" y="35384"/>
                  <a:pt x="2503564" y="40639"/>
                </a:cubicBezTo>
                <a:cubicBezTo>
                  <a:pt x="2614974" y="45894"/>
                  <a:pt x="2715873" y="46945"/>
                  <a:pt x="2818874" y="40639"/>
                </a:cubicBezTo>
                <a:cubicBezTo>
                  <a:pt x="2921875" y="34333"/>
                  <a:pt x="3062714" y="9108"/>
                  <a:pt x="3121572" y="2802"/>
                </a:cubicBezTo>
                <a:cubicBezTo>
                  <a:pt x="3180430" y="-3504"/>
                  <a:pt x="3172022" y="2802"/>
                  <a:pt x="3172022" y="2802"/>
                </a:cubicBezTo>
                <a:lnTo>
                  <a:pt x="3512557" y="15414"/>
                </a:lnTo>
                <a:lnTo>
                  <a:pt x="3657600" y="21720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F4F5395-68C0-46CD-8DCD-C4B609FD2C45}"/>
              </a:ext>
            </a:extLst>
          </p:cNvPr>
          <p:cNvSpPr/>
          <p:nvPr/>
        </p:nvSpPr>
        <p:spPr>
          <a:xfrm>
            <a:off x="1412590" y="5006858"/>
            <a:ext cx="3115267" cy="145313"/>
          </a:xfrm>
          <a:custGeom>
            <a:avLst/>
            <a:gdLst>
              <a:gd name="connsiteX0" fmla="*/ 0 w 3115267"/>
              <a:gd name="connsiteY0" fmla="*/ 145313 h 145313"/>
              <a:gd name="connsiteX1" fmla="*/ 599090 w 3115267"/>
              <a:gd name="connsiteY1" fmla="*/ 75945 h 145313"/>
              <a:gd name="connsiteX2" fmla="*/ 1116199 w 3115267"/>
              <a:gd name="connsiteY2" fmla="*/ 75945 h 145313"/>
              <a:gd name="connsiteX3" fmla="*/ 1891862 w 3115267"/>
              <a:gd name="connsiteY3" fmla="*/ 63332 h 145313"/>
              <a:gd name="connsiteX4" fmla="*/ 2396359 w 3115267"/>
              <a:gd name="connsiteY4" fmla="*/ 31801 h 145313"/>
              <a:gd name="connsiteX5" fmla="*/ 2661220 w 3115267"/>
              <a:gd name="connsiteY5" fmla="*/ 31801 h 145313"/>
              <a:gd name="connsiteX6" fmla="*/ 3008061 w 3115267"/>
              <a:gd name="connsiteY6" fmla="*/ 270 h 145313"/>
              <a:gd name="connsiteX7" fmla="*/ 3115267 w 3115267"/>
              <a:gd name="connsiteY7" fmla="*/ 19189 h 1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5267" h="145313">
                <a:moveTo>
                  <a:pt x="0" y="145313"/>
                </a:moveTo>
                <a:cubicBezTo>
                  <a:pt x="206528" y="116409"/>
                  <a:pt x="413057" y="87506"/>
                  <a:pt x="599090" y="75945"/>
                </a:cubicBezTo>
                <a:cubicBezTo>
                  <a:pt x="785123" y="64384"/>
                  <a:pt x="1116199" y="75945"/>
                  <a:pt x="1116199" y="75945"/>
                </a:cubicBezTo>
                <a:lnTo>
                  <a:pt x="1891862" y="63332"/>
                </a:lnTo>
                <a:cubicBezTo>
                  <a:pt x="2105222" y="55975"/>
                  <a:pt x="2268133" y="37056"/>
                  <a:pt x="2396359" y="31801"/>
                </a:cubicBezTo>
                <a:cubicBezTo>
                  <a:pt x="2524585" y="26546"/>
                  <a:pt x="2559270" y="37056"/>
                  <a:pt x="2661220" y="31801"/>
                </a:cubicBezTo>
                <a:cubicBezTo>
                  <a:pt x="2763170" y="26546"/>
                  <a:pt x="2932387" y="2372"/>
                  <a:pt x="3008061" y="270"/>
                </a:cubicBezTo>
                <a:cubicBezTo>
                  <a:pt x="3083735" y="-1832"/>
                  <a:pt x="3099501" y="8678"/>
                  <a:pt x="3115267" y="19189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18EC2F-9049-4C6E-B855-D1BC4441A094}"/>
                  </a:ext>
                </a:extLst>
              </p:cNvPr>
              <p:cNvSpPr txBox="1"/>
              <p:nvPr/>
            </p:nvSpPr>
            <p:spPr>
              <a:xfrm>
                <a:off x="5193574" y="5079514"/>
                <a:ext cx="4107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6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18EC2F-9049-4C6E-B855-D1BC4441A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574" y="5079514"/>
                <a:ext cx="4107406" cy="276999"/>
              </a:xfrm>
              <a:prstGeom prst="rect">
                <a:avLst/>
              </a:prstGeom>
              <a:blipFill>
                <a:blip r:embed="rId4"/>
                <a:stretch>
                  <a:fillRect l="-1335" t="-8696" r="-163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7225159-C74A-4D1B-8D47-748278EE2674}"/>
              </a:ext>
            </a:extLst>
          </p:cNvPr>
          <p:cNvSpPr/>
          <p:nvPr/>
        </p:nvSpPr>
        <p:spPr>
          <a:xfrm flipV="1">
            <a:off x="6726772" y="5695405"/>
            <a:ext cx="2012708" cy="437605"/>
          </a:xfrm>
          <a:custGeom>
            <a:avLst/>
            <a:gdLst>
              <a:gd name="connsiteX0" fmla="*/ 2234348 w 2234348"/>
              <a:gd name="connsiteY0" fmla="*/ 437605 h 437605"/>
              <a:gd name="connsiteX1" fmla="*/ 1176257 w 2234348"/>
              <a:gd name="connsiteY1" fmla="*/ 248194 h 437605"/>
              <a:gd name="connsiteX2" fmla="*/ 105102 w 2234348"/>
              <a:gd name="connsiteY2" fmla="*/ 182880 h 437605"/>
              <a:gd name="connsiteX3" fmla="*/ 222668 w 2234348"/>
              <a:gd name="connsiteY3" fmla="*/ 300445 h 437605"/>
              <a:gd name="connsiteX4" fmla="*/ 7131 w 2234348"/>
              <a:gd name="connsiteY4" fmla="*/ 150223 h 437605"/>
              <a:gd name="connsiteX5" fmla="*/ 536177 w 2234348"/>
              <a:gd name="connsiteY5" fmla="*/ 0 h 437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4348" h="437605">
                <a:moveTo>
                  <a:pt x="2234348" y="437605"/>
                </a:moveTo>
                <a:cubicBezTo>
                  <a:pt x="1882739" y="364126"/>
                  <a:pt x="1531131" y="290648"/>
                  <a:pt x="1176257" y="248194"/>
                </a:cubicBezTo>
                <a:cubicBezTo>
                  <a:pt x="821383" y="205740"/>
                  <a:pt x="264033" y="174172"/>
                  <a:pt x="105102" y="182880"/>
                </a:cubicBezTo>
                <a:cubicBezTo>
                  <a:pt x="-53829" y="191588"/>
                  <a:pt x="238996" y="305888"/>
                  <a:pt x="222668" y="300445"/>
                </a:cubicBezTo>
                <a:cubicBezTo>
                  <a:pt x="206340" y="295002"/>
                  <a:pt x="-45121" y="200297"/>
                  <a:pt x="7131" y="150223"/>
                </a:cubicBezTo>
                <a:cubicBezTo>
                  <a:pt x="59382" y="100149"/>
                  <a:pt x="444737" y="16329"/>
                  <a:pt x="536177" y="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85346-C5D7-4AB2-869F-DAC3268C9C35}"/>
              </a:ext>
            </a:extLst>
          </p:cNvPr>
          <p:cNvSpPr txBox="1"/>
          <p:nvPr/>
        </p:nvSpPr>
        <p:spPr>
          <a:xfrm>
            <a:off x="8712188" y="5414842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And what to do with it?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75E27-179D-4165-962A-B9671213E95F}"/>
              </a:ext>
            </a:extLst>
          </p:cNvPr>
          <p:cNvSpPr txBox="1"/>
          <p:nvPr/>
        </p:nvSpPr>
        <p:spPr>
          <a:xfrm>
            <a:off x="8694016" y="5695405"/>
            <a:ext cx="3094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It’s already done for you (see </a:t>
            </a:r>
            <a:r>
              <a:rPr lang="en-US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DiscreteEpsilonGeeedyPolicy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 for details)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4675DD6-E3C8-429E-8DDB-84F64D302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046" y="3195"/>
            <a:ext cx="5898045" cy="315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373AA-C702-4CC9-869A-5C7A462DE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24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A8AD8-AD25-41C1-A875-39AE081C5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EB3DBE-033F-49A4-B76C-B542517B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86C06-9649-40AA-AF31-BCE9C99F4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5E045-BE41-49A3-927A-50087F47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24" y="1599334"/>
            <a:ext cx="7788499" cy="498183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1B22D4-693A-4563-ACF0-B646E6AB4268}"/>
              </a:ext>
            </a:extLst>
          </p:cNvPr>
          <p:cNvSpPr/>
          <p:nvPr/>
        </p:nvSpPr>
        <p:spPr>
          <a:xfrm>
            <a:off x="1783080" y="1785368"/>
            <a:ext cx="971550" cy="74920"/>
          </a:xfrm>
          <a:custGeom>
            <a:avLst/>
            <a:gdLst>
              <a:gd name="connsiteX0" fmla="*/ 0 w 971550"/>
              <a:gd name="connsiteY0" fmla="*/ 58672 h 74920"/>
              <a:gd name="connsiteX1" fmla="*/ 30480 w 971550"/>
              <a:gd name="connsiteY1" fmla="*/ 16762 h 74920"/>
              <a:gd name="connsiteX2" fmla="*/ 152400 w 971550"/>
              <a:gd name="connsiteY2" fmla="*/ 70102 h 74920"/>
              <a:gd name="connsiteX3" fmla="*/ 156210 w 971550"/>
              <a:gd name="connsiteY3" fmla="*/ 70102 h 74920"/>
              <a:gd name="connsiteX4" fmla="*/ 247650 w 971550"/>
              <a:gd name="connsiteY4" fmla="*/ 66292 h 74920"/>
              <a:gd name="connsiteX5" fmla="*/ 281940 w 971550"/>
              <a:gd name="connsiteY5" fmla="*/ 16762 h 74920"/>
              <a:gd name="connsiteX6" fmla="*/ 354330 w 971550"/>
              <a:gd name="connsiteY6" fmla="*/ 16762 h 74920"/>
              <a:gd name="connsiteX7" fmla="*/ 388620 w 971550"/>
              <a:gd name="connsiteY7" fmla="*/ 16762 h 74920"/>
              <a:gd name="connsiteX8" fmla="*/ 483870 w 971550"/>
              <a:gd name="connsiteY8" fmla="*/ 47242 h 74920"/>
              <a:gd name="connsiteX9" fmla="*/ 537210 w 971550"/>
              <a:gd name="connsiteY9" fmla="*/ 62482 h 74920"/>
              <a:gd name="connsiteX10" fmla="*/ 598170 w 971550"/>
              <a:gd name="connsiteY10" fmla="*/ 73912 h 74920"/>
              <a:gd name="connsiteX11" fmla="*/ 685800 w 971550"/>
              <a:gd name="connsiteY11" fmla="*/ 35812 h 74920"/>
              <a:gd name="connsiteX12" fmla="*/ 777240 w 971550"/>
              <a:gd name="connsiteY12" fmla="*/ 5332 h 74920"/>
              <a:gd name="connsiteX13" fmla="*/ 811530 w 971550"/>
              <a:gd name="connsiteY13" fmla="*/ 5332 h 74920"/>
              <a:gd name="connsiteX14" fmla="*/ 845820 w 971550"/>
              <a:gd name="connsiteY14" fmla="*/ 58672 h 74920"/>
              <a:gd name="connsiteX15" fmla="*/ 872490 w 971550"/>
              <a:gd name="connsiteY15" fmla="*/ 62482 h 74920"/>
              <a:gd name="connsiteX16" fmla="*/ 929640 w 971550"/>
              <a:gd name="connsiteY16" fmla="*/ 62482 h 74920"/>
              <a:gd name="connsiteX17" fmla="*/ 944880 w 971550"/>
              <a:gd name="connsiteY17" fmla="*/ 62482 h 74920"/>
              <a:gd name="connsiteX18" fmla="*/ 971550 w 971550"/>
              <a:gd name="connsiteY18" fmla="*/ 28192 h 7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1550" h="74920">
                <a:moveTo>
                  <a:pt x="0" y="58672"/>
                </a:moveTo>
                <a:cubicBezTo>
                  <a:pt x="2540" y="36764"/>
                  <a:pt x="5080" y="14857"/>
                  <a:pt x="30480" y="16762"/>
                </a:cubicBezTo>
                <a:cubicBezTo>
                  <a:pt x="55880" y="18667"/>
                  <a:pt x="152400" y="70102"/>
                  <a:pt x="152400" y="70102"/>
                </a:cubicBezTo>
                <a:cubicBezTo>
                  <a:pt x="173355" y="78992"/>
                  <a:pt x="156210" y="70102"/>
                  <a:pt x="156210" y="70102"/>
                </a:cubicBezTo>
                <a:cubicBezTo>
                  <a:pt x="172085" y="69467"/>
                  <a:pt x="226695" y="75182"/>
                  <a:pt x="247650" y="66292"/>
                </a:cubicBezTo>
                <a:cubicBezTo>
                  <a:pt x="268605" y="57402"/>
                  <a:pt x="264160" y="25017"/>
                  <a:pt x="281940" y="16762"/>
                </a:cubicBezTo>
                <a:cubicBezTo>
                  <a:pt x="299720" y="8507"/>
                  <a:pt x="354330" y="16762"/>
                  <a:pt x="354330" y="16762"/>
                </a:cubicBezTo>
                <a:cubicBezTo>
                  <a:pt x="372110" y="16762"/>
                  <a:pt x="367030" y="11682"/>
                  <a:pt x="388620" y="16762"/>
                </a:cubicBezTo>
                <a:cubicBezTo>
                  <a:pt x="410210" y="21842"/>
                  <a:pt x="459105" y="39622"/>
                  <a:pt x="483870" y="47242"/>
                </a:cubicBezTo>
                <a:cubicBezTo>
                  <a:pt x="508635" y="54862"/>
                  <a:pt x="518160" y="58037"/>
                  <a:pt x="537210" y="62482"/>
                </a:cubicBezTo>
                <a:cubicBezTo>
                  <a:pt x="556260" y="66927"/>
                  <a:pt x="573405" y="78357"/>
                  <a:pt x="598170" y="73912"/>
                </a:cubicBezTo>
                <a:cubicBezTo>
                  <a:pt x="622935" y="69467"/>
                  <a:pt x="655955" y="47242"/>
                  <a:pt x="685800" y="35812"/>
                </a:cubicBezTo>
                <a:cubicBezTo>
                  <a:pt x="715645" y="24382"/>
                  <a:pt x="756285" y="10412"/>
                  <a:pt x="777240" y="5332"/>
                </a:cubicBezTo>
                <a:cubicBezTo>
                  <a:pt x="798195" y="252"/>
                  <a:pt x="800100" y="-3558"/>
                  <a:pt x="811530" y="5332"/>
                </a:cubicBezTo>
                <a:cubicBezTo>
                  <a:pt x="822960" y="14222"/>
                  <a:pt x="835660" y="49147"/>
                  <a:pt x="845820" y="58672"/>
                </a:cubicBezTo>
                <a:cubicBezTo>
                  <a:pt x="855980" y="68197"/>
                  <a:pt x="858520" y="61847"/>
                  <a:pt x="872490" y="62482"/>
                </a:cubicBezTo>
                <a:cubicBezTo>
                  <a:pt x="886460" y="63117"/>
                  <a:pt x="929640" y="62482"/>
                  <a:pt x="929640" y="62482"/>
                </a:cubicBezTo>
                <a:cubicBezTo>
                  <a:pt x="941705" y="62482"/>
                  <a:pt x="937895" y="68197"/>
                  <a:pt x="944880" y="62482"/>
                </a:cubicBezTo>
                <a:cubicBezTo>
                  <a:pt x="951865" y="56767"/>
                  <a:pt x="961707" y="42479"/>
                  <a:pt x="971550" y="28192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480D9-C98D-408A-9779-014546936EC2}"/>
              </a:ext>
            </a:extLst>
          </p:cNvPr>
          <p:cNvSpPr txBox="1"/>
          <p:nvPr/>
        </p:nvSpPr>
        <p:spPr>
          <a:xfrm>
            <a:off x="1429566" y="1325161"/>
            <a:ext cx="1678577" cy="3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every-visit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4EC259-2FA3-4B17-ABC9-A13F570F0C21}"/>
              </a:ext>
            </a:extLst>
          </p:cNvPr>
          <p:cNvSpPr/>
          <p:nvPr/>
        </p:nvSpPr>
        <p:spPr>
          <a:xfrm>
            <a:off x="1169126" y="4728556"/>
            <a:ext cx="5721531" cy="156164"/>
          </a:xfrm>
          <a:custGeom>
            <a:avLst/>
            <a:gdLst>
              <a:gd name="connsiteX0" fmla="*/ 0 w 5721531"/>
              <a:gd name="connsiteY0" fmla="*/ 72044 h 156164"/>
              <a:gd name="connsiteX1" fmla="*/ 287383 w 5721531"/>
              <a:gd name="connsiteY1" fmla="*/ 198 h 156164"/>
              <a:gd name="connsiteX2" fmla="*/ 450668 w 5721531"/>
              <a:gd name="connsiteY2" fmla="*/ 91638 h 156164"/>
              <a:gd name="connsiteX3" fmla="*/ 613954 w 5721531"/>
              <a:gd name="connsiteY3" fmla="*/ 130827 h 156164"/>
              <a:gd name="connsiteX4" fmla="*/ 855617 w 5721531"/>
              <a:gd name="connsiteY4" fmla="*/ 130827 h 156164"/>
              <a:gd name="connsiteX5" fmla="*/ 1116874 w 5721531"/>
              <a:gd name="connsiteY5" fmla="*/ 130827 h 156164"/>
              <a:gd name="connsiteX6" fmla="*/ 1234440 w 5721531"/>
              <a:gd name="connsiteY6" fmla="*/ 130827 h 156164"/>
              <a:gd name="connsiteX7" fmla="*/ 1574074 w 5721531"/>
              <a:gd name="connsiteY7" fmla="*/ 104701 h 156164"/>
              <a:gd name="connsiteX8" fmla="*/ 1613263 w 5721531"/>
              <a:gd name="connsiteY8" fmla="*/ 58981 h 156164"/>
              <a:gd name="connsiteX9" fmla="*/ 1619794 w 5721531"/>
              <a:gd name="connsiteY9" fmla="*/ 58981 h 156164"/>
              <a:gd name="connsiteX10" fmla="*/ 1770017 w 5721531"/>
              <a:gd name="connsiteY10" fmla="*/ 78575 h 156164"/>
              <a:gd name="connsiteX11" fmla="*/ 1920240 w 5721531"/>
              <a:gd name="connsiteY11" fmla="*/ 98170 h 156164"/>
              <a:gd name="connsiteX12" fmla="*/ 2076994 w 5721531"/>
              <a:gd name="connsiteY12" fmla="*/ 98170 h 156164"/>
              <a:gd name="connsiteX13" fmla="*/ 2181497 w 5721531"/>
              <a:gd name="connsiteY13" fmla="*/ 98170 h 156164"/>
              <a:gd name="connsiteX14" fmla="*/ 2370908 w 5721531"/>
              <a:gd name="connsiteY14" fmla="*/ 72044 h 156164"/>
              <a:gd name="connsiteX15" fmla="*/ 2514600 w 5721531"/>
              <a:gd name="connsiteY15" fmla="*/ 104701 h 156164"/>
              <a:gd name="connsiteX16" fmla="*/ 2632165 w 5721531"/>
              <a:gd name="connsiteY16" fmla="*/ 150421 h 156164"/>
              <a:gd name="connsiteX17" fmla="*/ 2828108 w 5721531"/>
              <a:gd name="connsiteY17" fmla="*/ 104701 h 156164"/>
              <a:gd name="connsiteX18" fmla="*/ 2965268 w 5721531"/>
              <a:gd name="connsiteY18" fmla="*/ 72044 h 156164"/>
              <a:gd name="connsiteX19" fmla="*/ 3095897 w 5721531"/>
              <a:gd name="connsiteY19" fmla="*/ 72044 h 156164"/>
              <a:gd name="connsiteX20" fmla="*/ 3259183 w 5721531"/>
              <a:gd name="connsiteY20" fmla="*/ 85107 h 156164"/>
              <a:gd name="connsiteX21" fmla="*/ 3350623 w 5721531"/>
              <a:gd name="connsiteY21" fmla="*/ 104701 h 156164"/>
              <a:gd name="connsiteX22" fmla="*/ 3566160 w 5721531"/>
              <a:gd name="connsiteY22" fmla="*/ 143890 h 156164"/>
              <a:gd name="connsiteX23" fmla="*/ 3755571 w 5721531"/>
              <a:gd name="connsiteY23" fmla="*/ 137358 h 156164"/>
              <a:gd name="connsiteX24" fmla="*/ 3997234 w 5721531"/>
              <a:gd name="connsiteY24" fmla="*/ 91638 h 156164"/>
              <a:gd name="connsiteX25" fmla="*/ 4127863 w 5721531"/>
              <a:gd name="connsiteY25" fmla="*/ 39387 h 156164"/>
              <a:gd name="connsiteX26" fmla="*/ 4291148 w 5721531"/>
              <a:gd name="connsiteY26" fmla="*/ 52450 h 156164"/>
              <a:gd name="connsiteX27" fmla="*/ 4447903 w 5721531"/>
              <a:gd name="connsiteY27" fmla="*/ 72044 h 156164"/>
              <a:gd name="connsiteX28" fmla="*/ 4669971 w 5721531"/>
              <a:gd name="connsiteY28" fmla="*/ 111233 h 156164"/>
              <a:gd name="connsiteX29" fmla="*/ 4865914 w 5721531"/>
              <a:gd name="connsiteY29" fmla="*/ 150421 h 156164"/>
              <a:gd name="connsiteX30" fmla="*/ 5048794 w 5721531"/>
              <a:gd name="connsiteY30" fmla="*/ 150421 h 156164"/>
              <a:gd name="connsiteX31" fmla="*/ 5329645 w 5721531"/>
              <a:gd name="connsiteY31" fmla="*/ 98170 h 156164"/>
              <a:gd name="connsiteX32" fmla="*/ 5499463 w 5721531"/>
              <a:gd name="connsiteY32" fmla="*/ 58981 h 156164"/>
              <a:gd name="connsiteX33" fmla="*/ 5610497 w 5721531"/>
              <a:gd name="connsiteY33" fmla="*/ 72044 h 156164"/>
              <a:gd name="connsiteX34" fmla="*/ 5649685 w 5721531"/>
              <a:gd name="connsiteY34" fmla="*/ 72044 h 156164"/>
              <a:gd name="connsiteX35" fmla="*/ 5721531 w 5721531"/>
              <a:gd name="connsiteY35" fmla="*/ 72044 h 15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21531" h="156164">
                <a:moveTo>
                  <a:pt x="0" y="72044"/>
                </a:moveTo>
                <a:cubicBezTo>
                  <a:pt x="106136" y="34488"/>
                  <a:pt x="212272" y="-3068"/>
                  <a:pt x="287383" y="198"/>
                </a:cubicBezTo>
                <a:cubicBezTo>
                  <a:pt x="362494" y="3464"/>
                  <a:pt x="396240" y="69867"/>
                  <a:pt x="450668" y="91638"/>
                </a:cubicBezTo>
                <a:cubicBezTo>
                  <a:pt x="505096" y="113409"/>
                  <a:pt x="546463" y="124296"/>
                  <a:pt x="613954" y="130827"/>
                </a:cubicBezTo>
                <a:cubicBezTo>
                  <a:pt x="681445" y="137358"/>
                  <a:pt x="855617" y="130827"/>
                  <a:pt x="855617" y="130827"/>
                </a:cubicBezTo>
                <a:lnTo>
                  <a:pt x="1116874" y="130827"/>
                </a:lnTo>
                <a:cubicBezTo>
                  <a:pt x="1180011" y="130827"/>
                  <a:pt x="1158240" y="135181"/>
                  <a:pt x="1234440" y="130827"/>
                </a:cubicBezTo>
                <a:cubicBezTo>
                  <a:pt x="1310640" y="126473"/>
                  <a:pt x="1510937" y="116675"/>
                  <a:pt x="1574074" y="104701"/>
                </a:cubicBezTo>
                <a:cubicBezTo>
                  <a:pt x="1637211" y="92727"/>
                  <a:pt x="1613263" y="58981"/>
                  <a:pt x="1613263" y="58981"/>
                </a:cubicBezTo>
                <a:cubicBezTo>
                  <a:pt x="1620883" y="51361"/>
                  <a:pt x="1619794" y="58981"/>
                  <a:pt x="1619794" y="58981"/>
                </a:cubicBezTo>
                <a:lnTo>
                  <a:pt x="1770017" y="78575"/>
                </a:lnTo>
                <a:cubicBezTo>
                  <a:pt x="1820091" y="85107"/>
                  <a:pt x="1869077" y="94904"/>
                  <a:pt x="1920240" y="98170"/>
                </a:cubicBezTo>
                <a:cubicBezTo>
                  <a:pt x="1971403" y="101436"/>
                  <a:pt x="2076994" y="98170"/>
                  <a:pt x="2076994" y="98170"/>
                </a:cubicBezTo>
                <a:cubicBezTo>
                  <a:pt x="2120537" y="98170"/>
                  <a:pt x="2132511" y="102524"/>
                  <a:pt x="2181497" y="98170"/>
                </a:cubicBezTo>
                <a:cubicBezTo>
                  <a:pt x="2230483" y="93816"/>
                  <a:pt x="2315391" y="70956"/>
                  <a:pt x="2370908" y="72044"/>
                </a:cubicBezTo>
                <a:cubicBezTo>
                  <a:pt x="2426425" y="73132"/>
                  <a:pt x="2471057" y="91638"/>
                  <a:pt x="2514600" y="104701"/>
                </a:cubicBezTo>
                <a:cubicBezTo>
                  <a:pt x="2558143" y="117764"/>
                  <a:pt x="2579914" y="150421"/>
                  <a:pt x="2632165" y="150421"/>
                </a:cubicBezTo>
                <a:cubicBezTo>
                  <a:pt x="2684416" y="150421"/>
                  <a:pt x="2828108" y="104701"/>
                  <a:pt x="2828108" y="104701"/>
                </a:cubicBezTo>
                <a:cubicBezTo>
                  <a:pt x="2883625" y="91638"/>
                  <a:pt x="2920637" y="77487"/>
                  <a:pt x="2965268" y="72044"/>
                </a:cubicBezTo>
                <a:cubicBezTo>
                  <a:pt x="3009899" y="66601"/>
                  <a:pt x="3046911" y="69867"/>
                  <a:pt x="3095897" y="72044"/>
                </a:cubicBezTo>
                <a:cubicBezTo>
                  <a:pt x="3144883" y="74221"/>
                  <a:pt x="3216729" y="79664"/>
                  <a:pt x="3259183" y="85107"/>
                </a:cubicBezTo>
                <a:cubicBezTo>
                  <a:pt x="3301637" y="90550"/>
                  <a:pt x="3350623" y="104701"/>
                  <a:pt x="3350623" y="104701"/>
                </a:cubicBezTo>
                <a:cubicBezTo>
                  <a:pt x="3401786" y="114498"/>
                  <a:pt x="3498669" y="138447"/>
                  <a:pt x="3566160" y="143890"/>
                </a:cubicBezTo>
                <a:cubicBezTo>
                  <a:pt x="3633651" y="149333"/>
                  <a:pt x="3683725" y="146067"/>
                  <a:pt x="3755571" y="137358"/>
                </a:cubicBezTo>
                <a:cubicBezTo>
                  <a:pt x="3827417" y="128649"/>
                  <a:pt x="3935185" y="107966"/>
                  <a:pt x="3997234" y="91638"/>
                </a:cubicBezTo>
                <a:cubicBezTo>
                  <a:pt x="4059283" y="75310"/>
                  <a:pt x="4078877" y="45918"/>
                  <a:pt x="4127863" y="39387"/>
                </a:cubicBezTo>
                <a:cubicBezTo>
                  <a:pt x="4176849" y="32856"/>
                  <a:pt x="4237808" y="47007"/>
                  <a:pt x="4291148" y="52450"/>
                </a:cubicBezTo>
                <a:cubicBezTo>
                  <a:pt x="4344488" y="57893"/>
                  <a:pt x="4384766" y="62247"/>
                  <a:pt x="4447903" y="72044"/>
                </a:cubicBezTo>
                <a:cubicBezTo>
                  <a:pt x="4511040" y="81841"/>
                  <a:pt x="4600303" y="98170"/>
                  <a:pt x="4669971" y="111233"/>
                </a:cubicBezTo>
                <a:cubicBezTo>
                  <a:pt x="4739640" y="124296"/>
                  <a:pt x="4802777" y="143890"/>
                  <a:pt x="4865914" y="150421"/>
                </a:cubicBezTo>
                <a:cubicBezTo>
                  <a:pt x="4929051" y="156952"/>
                  <a:pt x="4971506" y="159130"/>
                  <a:pt x="5048794" y="150421"/>
                </a:cubicBezTo>
                <a:cubicBezTo>
                  <a:pt x="5126083" y="141713"/>
                  <a:pt x="5254534" y="113410"/>
                  <a:pt x="5329645" y="98170"/>
                </a:cubicBezTo>
                <a:cubicBezTo>
                  <a:pt x="5404756" y="82930"/>
                  <a:pt x="5452654" y="63335"/>
                  <a:pt x="5499463" y="58981"/>
                </a:cubicBezTo>
                <a:cubicBezTo>
                  <a:pt x="5546272" y="54627"/>
                  <a:pt x="5585460" y="69867"/>
                  <a:pt x="5610497" y="72044"/>
                </a:cubicBezTo>
                <a:cubicBezTo>
                  <a:pt x="5635534" y="74221"/>
                  <a:pt x="5649685" y="72044"/>
                  <a:pt x="5649685" y="72044"/>
                </a:cubicBezTo>
                <a:lnTo>
                  <a:pt x="5721531" y="72044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4006D97-6C05-4C0B-9BA5-EA3D3EB2EDC1}"/>
              </a:ext>
            </a:extLst>
          </p:cNvPr>
          <p:cNvSpPr/>
          <p:nvPr/>
        </p:nvSpPr>
        <p:spPr>
          <a:xfrm>
            <a:off x="1387366" y="5288106"/>
            <a:ext cx="3657600" cy="59557"/>
          </a:xfrm>
          <a:custGeom>
            <a:avLst/>
            <a:gdLst>
              <a:gd name="connsiteX0" fmla="*/ 0 w 3657600"/>
              <a:gd name="connsiteY0" fmla="*/ 59557 h 59557"/>
              <a:gd name="connsiteX1" fmla="*/ 441434 w 3657600"/>
              <a:gd name="connsiteY1" fmla="*/ 28026 h 59557"/>
              <a:gd name="connsiteX2" fmla="*/ 1690063 w 3657600"/>
              <a:gd name="connsiteY2" fmla="*/ 9108 h 59557"/>
              <a:gd name="connsiteX3" fmla="*/ 2150416 w 3657600"/>
              <a:gd name="connsiteY3" fmla="*/ 9108 h 59557"/>
              <a:gd name="connsiteX4" fmla="*/ 2503564 w 3657600"/>
              <a:gd name="connsiteY4" fmla="*/ 40639 h 59557"/>
              <a:gd name="connsiteX5" fmla="*/ 2818874 w 3657600"/>
              <a:gd name="connsiteY5" fmla="*/ 40639 h 59557"/>
              <a:gd name="connsiteX6" fmla="*/ 3121572 w 3657600"/>
              <a:gd name="connsiteY6" fmla="*/ 2802 h 59557"/>
              <a:gd name="connsiteX7" fmla="*/ 3172022 w 3657600"/>
              <a:gd name="connsiteY7" fmla="*/ 2802 h 59557"/>
              <a:gd name="connsiteX8" fmla="*/ 3512557 w 3657600"/>
              <a:gd name="connsiteY8" fmla="*/ 15414 h 59557"/>
              <a:gd name="connsiteX9" fmla="*/ 3657600 w 3657600"/>
              <a:gd name="connsiteY9" fmla="*/ 21720 h 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7600" h="59557">
                <a:moveTo>
                  <a:pt x="0" y="59557"/>
                </a:moveTo>
                <a:cubicBezTo>
                  <a:pt x="79878" y="47995"/>
                  <a:pt x="159757" y="36434"/>
                  <a:pt x="441434" y="28026"/>
                </a:cubicBezTo>
                <a:cubicBezTo>
                  <a:pt x="723111" y="19618"/>
                  <a:pt x="1405233" y="12261"/>
                  <a:pt x="1690063" y="9108"/>
                </a:cubicBezTo>
                <a:cubicBezTo>
                  <a:pt x="1974893" y="5955"/>
                  <a:pt x="2014833" y="3853"/>
                  <a:pt x="2150416" y="9108"/>
                </a:cubicBezTo>
                <a:cubicBezTo>
                  <a:pt x="2285999" y="14363"/>
                  <a:pt x="2392154" y="35384"/>
                  <a:pt x="2503564" y="40639"/>
                </a:cubicBezTo>
                <a:cubicBezTo>
                  <a:pt x="2614974" y="45894"/>
                  <a:pt x="2715873" y="46945"/>
                  <a:pt x="2818874" y="40639"/>
                </a:cubicBezTo>
                <a:cubicBezTo>
                  <a:pt x="2921875" y="34333"/>
                  <a:pt x="3062714" y="9108"/>
                  <a:pt x="3121572" y="2802"/>
                </a:cubicBezTo>
                <a:cubicBezTo>
                  <a:pt x="3180430" y="-3504"/>
                  <a:pt x="3172022" y="2802"/>
                  <a:pt x="3172022" y="2802"/>
                </a:cubicBezTo>
                <a:lnTo>
                  <a:pt x="3512557" y="15414"/>
                </a:lnTo>
                <a:lnTo>
                  <a:pt x="3657600" y="21720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F4F5395-68C0-46CD-8DCD-C4B609FD2C45}"/>
              </a:ext>
            </a:extLst>
          </p:cNvPr>
          <p:cNvSpPr/>
          <p:nvPr/>
        </p:nvSpPr>
        <p:spPr>
          <a:xfrm>
            <a:off x="1412590" y="5006858"/>
            <a:ext cx="3115267" cy="145313"/>
          </a:xfrm>
          <a:custGeom>
            <a:avLst/>
            <a:gdLst>
              <a:gd name="connsiteX0" fmla="*/ 0 w 3115267"/>
              <a:gd name="connsiteY0" fmla="*/ 145313 h 145313"/>
              <a:gd name="connsiteX1" fmla="*/ 599090 w 3115267"/>
              <a:gd name="connsiteY1" fmla="*/ 75945 h 145313"/>
              <a:gd name="connsiteX2" fmla="*/ 1116199 w 3115267"/>
              <a:gd name="connsiteY2" fmla="*/ 75945 h 145313"/>
              <a:gd name="connsiteX3" fmla="*/ 1891862 w 3115267"/>
              <a:gd name="connsiteY3" fmla="*/ 63332 h 145313"/>
              <a:gd name="connsiteX4" fmla="*/ 2396359 w 3115267"/>
              <a:gd name="connsiteY4" fmla="*/ 31801 h 145313"/>
              <a:gd name="connsiteX5" fmla="*/ 2661220 w 3115267"/>
              <a:gd name="connsiteY5" fmla="*/ 31801 h 145313"/>
              <a:gd name="connsiteX6" fmla="*/ 3008061 w 3115267"/>
              <a:gd name="connsiteY6" fmla="*/ 270 h 145313"/>
              <a:gd name="connsiteX7" fmla="*/ 3115267 w 3115267"/>
              <a:gd name="connsiteY7" fmla="*/ 19189 h 1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5267" h="145313">
                <a:moveTo>
                  <a:pt x="0" y="145313"/>
                </a:moveTo>
                <a:cubicBezTo>
                  <a:pt x="206528" y="116409"/>
                  <a:pt x="413057" y="87506"/>
                  <a:pt x="599090" y="75945"/>
                </a:cubicBezTo>
                <a:cubicBezTo>
                  <a:pt x="785123" y="64384"/>
                  <a:pt x="1116199" y="75945"/>
                  <a:pt x="1116199" y="75945"/>
                </a:cubicBezTo>
                <a:lnTo>
                  <a:pt x="1891862" y="63332"/>
                </a:lnTo>
                <a:cubicBezTo>
                  <a:pt x="2105222" y="55975"/>
                  <a:pt x="2268133" y="37056"/>
                  <a:pt x="2396359" y="31801"/>
                </a:cubicBezTo>
                <a:cubicBezTo>
                  <a:pt x="2524585" y="26546"/>
                  <a:pt x="2559270" y="37056"/>
                  <a:pt x="2661220" y="31801"/>
                </a:cubicBezTo>
                <a:cubicBezTo>
                  <a:pt x="2763170" y="26546"/>
                  <a:pt x="2932387" y="2372"/>
                  <a:pt x="3008061" y="270"/>
                </a:cubicBezTo>
                <a:cubicBezTo>
                  <a:pt x="3083735" y="-1832"/>
                  <a:pt x="3099501" y="8678"/>
                  <a:pt x="3115267" y="19189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18EC2F-9049-4C6E-B855-D1BC4441A094}"/>
                  </a:ext>
                </a:extLst>
              </p:cNvPr>
              <p:cNvSpPr txBox="1"/>
              <p:nvPr/>
            </p:nvSpPr>
            <p:spPr>
              <a:xfrm>
                <a:off x="5193574" y="5079514"/>
                <a:ext cx="4107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6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18EC2F-9049-4C6E-B855-D1BC4441A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574" y="5079514"/>
                <a:ext cx="4107406" cy="276999"/>
              </a:xfrm>
              <a:prstGeom prst="rect">
                <a:avLst/>
              </a:prstGeom>
              <a:blipFill>
                <a:blip r:embed="rId4"/>
                <a:stretch>
                  <a:fillRect l="-1335" t="-8696" r="-163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9D75E27-179D-4165-962A-B9671213E95F}"/>
              </a:ext>
            </a:extLst>
          </p:cNvPr>
          <p:cNvSpPr txBox="1"/>
          <p:nvPr/>
        </p:nvSpPr>
        <p:spPr>
          <a:xfrm>
            <a:off x="8402309" y="3333324"/>
            <a:ext cx="3094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Now you can implement it!</a:t>
            </a:r>
          </a:p>
          <a:p>
            <a:pPr algn="l"/>
            <a:r>
              <a:rPr lang="en-US" sz="1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(in just one line of code!)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1B3ED-802B-49D7-827F-CC8E7ECD2F12}"/>
              </a:ext>
            </a:extLst>
          </p:cNvPr>
          <p:cNvSpPr txBox="1"/>
          <p:nvPr/>
        </p:nvSpPr>
        <p:spPr>
          <a:xfrm>
            <a:off x="8402309" y="4067919"/>
            <a:ext cx="284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Then, launch the application and see the output plots.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34CBC88-DF0F-4F49-A1E9-98427EB6CE41}"/>
              </a:ext>
            </a:extLst>
          </p:cNvPr>
          <p:cNvSpPr/>
          <p:nvPr/>
        </p:nvSpPr>
        <p:spPr>
          <a:xfrm>
            <a:off x="1678502" y="4422063"/>
            <a:ext cx="327923" cy="32357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EF182F-90E1-401A-B936-DDF3392F07C4}"/>
                  </a:ext>
                </a:extLst>
              </p:cNvPr>
              <p:cNvSpPr txBox="1"/>
              <p:nvPr/>
            </p:nvSpPr>
            <p:spPr>
              <a:xfrm>
                <a:off x="8311178" y="5755422"/>
                <a:ext cx="3383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 </a:t>
                </a:r>
                <a:b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</a:br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(otherwise some tests might fail)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EF182F-90E1-401A-B936-DDF3392F0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78" y="5755422"/>
                <a:ext cx="3383998" cy="646331"/>
              </a:xfrm>
              <a:prstGeom prst="rect">
                <a:avLst/>
              </a:prstGeom>
              <a:blipFill>
                <a:blip r:embed="rId5"/>
                <a:stretch>
                  <a:fillRect l="-719" t="-2830" r="-719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3B789F6F-7AFA-4F5D-9CEE-2D0214DC2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3046" y="3195"/>
            <a:ext cx="5898045" cy="3159412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440A05D-8EFA-4442-9076-F724598A9888}"/>
              </a:ext>
            </a:extLst>
          </p:cNvPr>
          <p:cNvSpPr/>
          <p:nvPr/>
        </p:nvSpPr>
        <p:spPr>
          <a:xfrm rot="1289606">
            <a:off x="9312374" y="5043415"/>
            <a:ext cx="620981" cy="299857"/>
          </a:xfrm>
          <a:custGeom>
            <a:avLst/>
            <a:gdLst>
              <a:gd name="connsiteX0" fmla="*/ 620981 w 620981"/>
              <a:gd name="connsiteY0" fmla="*/ 202451 h 299857"/>
              <a:gd name="connsiteX1" fmla="*/ 222563 w 620981"/>
              <a:gd name="connsiteY1" fmla="*/ 293891 h 299857"/>
              <a:gd name="connsiteX2" fmla="*/ 39683 w 620981"/>
              <a:gd name="connsiteY2" fmla="*/ 52228 h 299857"/>
              <a:gd name="connsiteX3" fmla="*/ 495 w 620981"/>
              <a:gd name="connsiteY3" fmla="*/ 235108 h 299857"/>
              <a:gd name="connsiteX4" fmla="*/ 26621 w 620981"/>
              <a:gd name="connsiteY4" fmla="*/ 6508 h 299857"/>
              <a:gd name="connsiteX5" fmla="*/ 144186 w 620981"/>
              <a:gd name="connsiteY5" fmla="*/ 84885 h 299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0981" h="299857">
                <a:moveTo>
                  <a:pt x="620981" y="202451"/>
                </a:moveTo>
                <a:cubicBezTo>
                  <a:pt x="470213" y="260689"/>
                  <a:pt x="319446" y="318928"/>
                  <a:pt x="222563" y="293891"/>
                </a:cubicBezTo>
                <a:cubicBezTo>
                  <a:pt x="125680" y="268854"/>
                  <a:pt x="76694" y="62025"/>
                  <a:pt x="39683" y="52228"/>
                </a:cubicBezTo>
                <a:cubicBezTo>
                  <a:pt x="2672" y="42431"/>
                  <a:pt x="2672" y="242728"/>
                  <a:pt x="495" y="235108"/>
                </a:cubicBezTo>
                <a:cubicBezTo>
                  <a:pt x="-1682" y="227488"/>
                  <a:pt x="2672" y="31545"/>
                  <a:pt x="26621" y="6508"/>
                </a:cubicBezTo>
                <a:cubicBezTo>
                  <a:pt x="50569" y="-18529"/>
                  <a:pt x="97377" y="33178"/>
                  <a:pt x="144186" y="84885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9D60F6-6374-4B1B-8132-23FFC79E13D1}"/>
              </a:ext>
            </a:extLst>
          </p:cNvPr>
          <p:cNvSpPr txBox="1"/>
          <p:nvPr/>
        </p:nvSpPr>
        <p:spPr>
          <a:xfrm>
            <a:off x="9829517" y="5125680"/>
            <a:ext cx="2261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And don’t forget the unit tests. Just type ‘</a:t>
            </a:r>
            <a:r>
              <a:rPr lang="en-US" sz="1200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pytest</a:t>
            </a:r>
            <a:r>
              <a:rPr lang="en-US" sz="12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8453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2" grpId="0"/>
      <p:bldP spid="10" grpId="0" animBg="1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BF2021F-91D3-4D1F-9EC2-C9C2D8B3B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476103"/>
            <a:ext cx="5753238" cy="43695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48596A-6F7B-416E-94EF-2F9712229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291" y="3785894"/>
            <a:ext cx="2686993" cy="27752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A5891E-86ED-49BC-8CC9-FAD1ED1EE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25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1AF38-D6CC-4A34-9746-B9F77D238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D6C9E4-0237-4418-8B4F-B4FB4571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255832-D441-4001-BFF0-0FA84571E0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FA5A23-52BE-4944-A4BC-7BE6100F1209}"/>
              </a:ext>
            </a:extLst>
          </p:cNvPr>
          <p:cNvSpPr txBox="1"/>
          <p:nvPr/>
        </p:nvSpPr>
        <p:spPr>
          <a:xfrm>
            <a:off x="8157754" y="14769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V(s)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BC41C-411F-4481-B6EB-23ED92A67331}"/>
              </a:ext>
            </a:extLst>
          </p:cNvPr>
          <p:cNvSpPr txBox="1"/>
          <p:nvPr/>
        </p:nvSpPr>
        <p:spPr>
          <a:xfrm>
            <a:off x="7691378" y="3351035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Greedy policy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679021-EAC0-4AFF-9820-4334B35F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678" y="517023"/>
            <a:ext cx="2680607" cy="274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50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DBBB-A905-434A-9C4F-E37A8B87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0C63-5217-4806-8D29-84C1BCBFF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E50F3-C332-49C8-BB2C-007DE52B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9E7EAA-AA33-4919-BBFD-0C7FF1D43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 Presentation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General Preparation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Monte-Carlo</a:t>
            </a:r>
          </a:p>
          <a:p>
            <a:r>
              <a:rPr lang="en-US" b="1" dirty="0">
                <a:solidFill>
                  <a:srgbClr val="000000"/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MC is so ineffective?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Off-policy 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Control variates challenge</a:t>
            </a:r>
          </a:p>
        </p:txBody>
      </p:sp>
    </p:spTree>
    <p:extLst>
      <p:ext uri="{BB962C8B-B14F-4D97-AF65-F5344CB8AC3E}">
        <p14:creationId xmlns:p14="http://schemas.microsoft.com/office/powerpoint/2010/main" val="990144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EA2CD-07CD-4289-B156-AECE50C4F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8A4A2D-BB74-43DC-891A-7BF8B3FD17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BB9323-B38E-43F4-A538-C88336380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795BCF-91AB-4538-8ED3-019BE23FF8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67F15C-8903-43CD-87C1-A22F20D15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79" y="1514127"/>
            <a:ext cx="9283042" cy="3829746"/>
          </a:xfrm>
          <a:prstGeom prst="rect">
            <a:avLst/>
          </a:prstGeom>
        </p:spPr>
      </p:pic>
      <p:pic>
        <p:nvPicPr>
          <p:cNvPr id="1028" name="Picture 4" descr="A Piece of Cake (Short Film) - YouTube">
            <a:extLst>
              <a:ext uri="{FF2B5EF4-FFF2-40B4-BE49-F238E27FC236}">
                <a16:creationId xmlns:a16="http://schemas.microsoft.com/office/drawing/2014/main" id="{ED744915-A89D-45C3-AA43-A75796055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657" y="758400"/>
            <a:ext cx="2687030" cy="15114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C9BA16-4855-4178-9DAB-6D1A13870EED}"/>
              </a:ext>
            </a:extLst>
          </p:cNvPr>
          <p:cNvSpPr txBox="1"/>
          <p:nvPr/>
        </p:nvSpPr>
        <p:spPr>
          <a:xfrm>
            <a:off x="7176951" y="457440"/>
            <a:ext cx="1495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You are awesome, just go for it!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9A44D1-7AAC-4041-8C38-A5F977D4201C}"/>
              </a:ext>
            </a:extLst>
          </p:cNvPr>
          <p:cNvSpPr txBox="1"/>
          <p:nvPr/>
        </p:nvSpPr>
        <p:spPr>
          <a:xfrm rot="19029563">
            <a:off x="-19592" y="1524889"/>
            <a:ext cx="2508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Well done is better than well said.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CC15F1-8045-4004-9AE3-0747C250BA18}"/>
              </a:ext>
            </a:extLst>
          </p:cNvPr>
          <p:cNvSpPr txBox="1"/>
          <p:nvPr/>
        </p:nvSpPr>
        <p:spPr>
          <a:xfrm rot="21092688">
            <a:off x="74616" y="5329690"/>
            <a:ext cx="2508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Knowing is not enough, we must apply. Willing is not enough, we must do.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CF443B-2C10-46E3-95F4-04C83828B870}"/>
              </a:ext>
            </a:extLst>
          </p:cNvPr>
          <p:cNvSpPr txBox="1"/>
          <p:nvPr/>
        </p:nvSpPr>
        <p:spPr>
          <a:xfrm>
            <a:off x="3277271" y="5329690"/>
            <a:ext cx="2508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The secret of getting ahead is getting started.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37FF7-C79B-475F-8414-83E84AF4C761}"/>
              </a:ext>
            </a:extLst>
          </p:cNvPr>
          <p:cNvSpPr txBox="1"/>
          <p:nvPr/>
        </p:nvSpPr>
        <p:spPr>
          <a:xfrm rot="185304">
            <a:off x="5991619" y="5329690"/>
            <a:ext cx="2508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Failure will never overtake me if my determination is strong enough.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832FCB-388F-4D77-8689-F109C5B5AA3C}"/>
              </a:ext>
            </a:extLst>
          </p:cNvPr>
          <p:cNvSpPr txBox="1"/>
          <p:nvPr/>
        </p:nvSpPr>
        <p:spPr>
          <a:xfrm rot="20066629">
            <a:off x="8549002" y="4058084"/>
            <a:ext cx="2508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The harder the problem,</a:t>
            </a:r>
          </a:p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The more glorious the triumph.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E0034F-3133-4F1A-B554-2411B5E5868A}"/>
              </a:ext>
            </a:extLst>
          </p:cNvPr>
          <p:cNvSpPr txBox="1"/>
          <p:nvPr/>
        </p:nvSpPr>
        <p:spPr>
          <a:xfrm rot="21440306">
            <a:off x="8899547" y="5523068"/>
            <a:ext cx="2508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We should not give up and we should not allow the problem to defeat us.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CA0AC4-9892-41DD-AB2B-647D6A7D78A6}"/>
              </a:ext>
            </a:extLst>
          </p:cNvPr>
          <p:cNvSpPr txBox="1"/>
          <p:nvPr/>
        </p:nvSpPr>
        <p:spPr>
          <a:xfrm>
            <a:off x="-14804" y="3222625"/>
            <a:ext cx="16019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It always seems impossible until it is done.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251BF-70CB-4223-9C93-71DAE42D9BE8}"/>
              </a:ext>
            </a:extLst>
          </p:cNvPr>
          <p:cNvSpPr txBox="1"/>
          <p:nvPr/>
        </p:nvSpPr>
        <p:spPr>
          <a:xfrm rot="21218076">
            <a:off x="2931972" y="413247"/>
            <a:ext cx="319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Go for it now. The future </a:t>
            </a:r>
          </a:p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is promised to no one.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83D0DB-F438-4490-A97B-02DEBFD2CFCC}"/>
              </a:ext>
            </a:extLst>
          </p:cNvPr>
          <p:cNvSpPr txBox="1"/>
          <p:nvPr/>
        </p:nvSpPr>
        <p:spPr>
          <a:xfrm>
            <a:off x="8767138" y="2827553"/>
            <a:ext cx="2508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Step by step and the thing is done.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ED27CA-011B-4EB8-8095-D4617332CBA8}"/>
              </a:ext>
            </a:extLst>
          </p:cNvPr>
          <p:cNvSpPr txBox="1"/>
          <p:nvPr/>
        </p:nvSpPr>
        <p:spPr>
          <a:xfrm rot="218620">
            <a:off x="5785339" y="2786115"/>
            <a:ext cx="2508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The way to get started is to quit talking and begin doing.</a:t>
            </a:r>
          </a:p>
        </p:txBody>
      </p:sp>
    </p:spTree>
    <p:extLst>
      <p:ext uri="{BB962C8B-B14F-4D97-AF65-F5344CB8AC3E}">
        <p14:creationId xmlns:p14="http://schemas.microsoft.com/office/powerpoint/2010/main" val="358145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6" grpId="0"/>
      <p:bldP spid="17" grpId="0"/>
      <p:bldP spid="18" grpId="0"/>
      <p:bldP spid="19" grpId="0"/>
      <p:bldP spid="13" grpId="0"/>
      <p:bldP spid="14" grpId="0"/>
      <p:bldP spid="22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A5D1F2-7665-4169-A393-08D5AE29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457" y="3722050"/>
            <a:ext cx="2730138" cy="2959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70CCD6-EC8E-4763-BAC6-B520A7D9C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29" y="372636"/>
            <a:ext cx="2828361" cy="29426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0B8146-1B20-48BB-826C-48C53DB52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28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C1523-6210-45AC-BFA5-52B372620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388B94-9A32-49DF-88EC-796CF4ED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E1BAFD-0CAF-41E6-ABCB-A737D81012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8E8C73-3786-4801-BFCA-D0A2175F3DB0}"/>
              </a:ext>
            </a:extLst>
          </p:cNvPr>
          <p:cNvSpPr txBox="1"/>
          <p:nvPr/>
        </p:nvSpPr>
        <p:spPr>
          <a:xfrm>
            <a:off x="8157754" y="10197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V(s)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871416-FAC9-4539-899A-D6C1724FD1AA}"/>
              </a:ext>
            </a:extLst>
          </p:cNvPr>
          <p:cNvSpPr txBox="1"/>
          <p:nvPr/>
        </p:nvSpPr>
        <p:spPr>
          <a:xfrm>
            <a:off x="7691378" y="3305315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Greedy policy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E6043C-EDAB-4CBB-B354-A877A147C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40" y="137159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72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DBBB-A905-434A-9C4F-E37A8B87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0C63-5217-4806-8D29-84C1BCBFF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E50F3-C332-49C8-BB2C-007DE52B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9E7EAA-AA33-4919-BBFD-0C7FF1D43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 Presentation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General Preparation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Monte-Carlo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Q-Learning</a:t>
            </a:r>
          </a:p>
          <a:p>
            <a:r>
              <a:rPr lang="en-US" b="1" dirty="0">
                <a:solidFill>
                  <a:srgbClr val="000000"/>
                </a:solidFill>
              </a:rPr>
              <a:t>Why MC is so ineffective?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Off-policy 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Control variates challenge</a:t>
            </a:r>
          </a:p>
        </p:txBody>
      </p:sp>
    </p:spTree>
    <p:extLst>
      <p:ext uri="{BB962C8B-B14F-4D97-AF65-F5344CB8AC3E}">
        <p14:creationId xmlns:p14="http://schemas.microsoft.com/office/powerpoint/2010/main" val="175566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8F6534-0537-40F8-8638-2D07121335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502" y="1618555"/>
            <a:ext cx="3543692" cy="3620889"/>
          </a:xfrm>
        </p:spPr>
        <p:txBody>
          <a:bodyPr/>
          <a:lstStyle/>
          <a:p>
            <a:pPr algn="just"/>
            <a:r>
              <a:rPr lang="en-US" dirty="0"/>
              <a:t>Winter is here. </a:t>
            </a:r>
          </a:p>
          <a:p>
            <a:pPr algn="just"/>
            <a:r>
              <a:rPr lang="en-US" dirty="0"/>
              <a:t>You and your friends were tossing around a frisbee at the park when you made a wild throw that left the frisbee out in the middle of the lake. </a:t>
            </a:r>
          </a:p>
          <a:p>
            <a:pPr algn="just"/>
            <a:r>
              <a:rPr lang="en-US" dirty="0"/>
              <a:t>The water is mostly frozen, but there are a few holes where the ice has melted. If you step into one of those holes, you'll fall into the freezing water.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5DD644-031D-4372-9F1A-6B9EFFFD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F88A97C-09EB-44D0-83E4-D461B179D7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r="4464"/>
          <a:stretch>
            <a:fillRect/>
          </a:stretch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D2D301-0731-4DAE-857D-84A43F6A0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FCEC8-0CF8-444F-B8B6-6349BA47B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793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9AC1751-3FC1-41EF-81C2-A129019E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440" y="3938452"/>
            <a:ext cx="2606039" cy="27954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5D6A77-F9C0-47A8-9527-478AD9B96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8" y="3915362"/>
            <a:ext cx="2664823" cy="27989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9220C4-2E1A-42E4-8B0D-CB893A11B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949" y="4036424"/>
            <a:ext cx="2684417" cy="27497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B837EF-BC30-4D8D-90F7-A2CCDC409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033" y="1227909"/>
            <a:ext cx="3631475" cy="27497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AC8AD-024B-4B5F-8E4F-80D64073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08C7F6-9FF6-41E8-8018-310E42BD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2261EE-39C8-4266-AA80-6C725903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MC so ineffective?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251E2-A8A6-4375-871B-FBF13D9EA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Side-by-side results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37A712-CFA0-402E-A072-7B15B58F8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4" y="3952554"/>
            <a:ext cx="2680607" cy="27415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869C47-564F-49A4-B61C-D90DA501B6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15" y="1154804"/>
            <a:ext cx="3705359" cy="279775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1B22585-B357-41AC-B135-2609D2C9952A}"/>
              </a:ext>
            </a:extLst>
          </p:cNvPr>
          <p:cNvSpPr/>
          <p:nvPr/>
        </p:nvSpPr>
        <p:spPr>
          <a:xfrm>
            <a:off x="2893423" y="4767943"/>
            <a:ext cx="751114" cy="1214846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027AEAD-DD61-4543-86BC-FDB50E10D3A6}"/>
              </a:ext>
            </a:extLst>
          </p:cNvPr>
          <p:cNvSpPr/>
          <p:nvPr/>
        </p:nvSpPr>
        <p:spPr>
          <a:xfrm>
            <a:off x="3562805" y="2278688"/>
            <a:ext cx="2203978" cy="2448123"/>
          </a:xfrm>
          <a:custGeom>
            <a:avLst/>
            <a:gdLst>
              <a:gd name="connsiteX0" fmla="*/ 2203978 w 2203978"/>
              <a:gd name="connsiteY0" fmla="*/ 0 h 2448123"/>
              <a:gd name="connsiteX1" fmla="*/ 1452864 w 2203978"/>
              <a:gd name="connsiteY1" fmla="*/ 1005840 h 2448123"/>
              <a:gd name="connsiteX2" fmla="*/ 120453 w 2203978"/>
              <a:gd name="connsiteY2" fmla="*/ 2344783 h 2448123"/>
              <a:gd name="connsiteX3" fmla="*/ 244550 w 2203978"/>
              <a:gd name="connsiteY3" fmla="*/ 2050869 h 2448123"/>
              <a:gd name="connsiteX4" fmla="*/ 2887 w 2203978"/>
              <a:gd name="connsiteY4" fmla="*/ 2436223 h 2448123"/>
              <a:gd name="connsiteX5" fmla="*/ 440493 w 2203978"/>
              <a:gd name="connsiteY5" fmla="*/ 2312126 h 244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3978" h="2448123">
                <a:moveTo>
                  <a:pt x="2203978" y="0"/>
                </a:moveTo>
                <a:cubicBezTo>
                  <a:pt x="2002048" y="307521"/>
                  <a:pt x="1800118" y="615043"/>
                  <a:pt x="1452864" y="1005840"/>
                </a:cubicBezTo>
                <a:cubicBezTo>
                  <a:pt x="1105610" y="1396637"/>
                  <a:pt x="321839" y="2170612"/>
                  <a:pt x="120453" y="2344783"/>
                </a:cubicBezTo>
                <a:cubicBezTo>
                  <a:pt x="-80933" y="2518955"/>
                  <a:pt x="264144" y="2035629"/>
                  <a:pt x="244550" y="2050869"/>
                </a:cubicBezTo>
                <a:cubicBezTo>
                  <a:pt x="224956" y="2066109"/>
                  <a:pt x="-29770" y="2392680"/>
                  <a:pt x="2887" y="2436223"/>
                </a:cubicBezTo>
                <a:cubicBezTo>
                  <a:pt x="35544" y="2479766"/>
                  <a:pt x="238018" y="2395946"/>
                  <a:pt x="440493" y="2312126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69D4DC-3BB9-488E-8E8C-A63BA182165E}"/>
              </a:ext>
            </a:extLst>
          </p:cNvPr>
          <p:cNvSpPr txBox="1"/>
          <p:nvPr/>
        </p:nvSpPr>
        <p:spPr>
          <a:xfrm>
            <a:off x="4643493" y="1394354"/>
            <a:ext cx="2579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Hard to back-up information through the hot-spot</a:t>
            </a:r>
          </a:p>
        </p:txBody>
      </p:sp>
    </p:spTree>
    <p:extLst>
      <p:ext uri="{BB962C8B-B14F-4D97-AF65-F5344CB8AC3E}">
        <p14:creationId xmlns:p14="http://schemas.microsoft.com/office/powerpoint/2010/main" val="234742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AC8AD-024B-4B5F-8E4F-80D64073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08C7F6-9FF6-41E8-8018-310E42BD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2261EE-39C8-4266-AA80-6C725903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MC so ineffective?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B251E2-A8A6-4375-871B-FBF13D9EA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1187297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DBBB-A905-434A-9C4F-E37A8B87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0C63-5217-4806-8D29-84C1BCBFF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E50F3-C332-49C8-BB2C-007DE52B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9E7EAA-AA33-4919-BBFD-0C7FF1D43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 Presentation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General Preparation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Monte-Carlo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MC is so ineffective?</a:t>
            </a:r>
          </a:p>
          <a:p>
            <a:r>
              <a:rPr lang="en-US" b="1" dirty="0">
                <a:solidFill>
                  <a:srgbClr val="000000"/>
                </a:solidFill>
              </a:rPr>
              <a:t>n-step </a:t>
            </a:r>
            <a:r>
              <a:rPr lang="en-US" b="1" dirty="0" err="1">
                <a:solidFill>
                  <a:srgbClr val="000000"/>
                </a:solidFill>
              </a:rPr>
              <a:t>Sarsa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Off-policy 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Control variates challenge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C0A6-0EFE-4D49-8495-6C44D4B5AE0B}"/>
              </a:ext>
            </a:extLst>
          </p:cNvPr>
          <p:cNvSpPr txBox="1"/>
          <p:nvPr/>
        </p:nvSpPr>
        <p:spPr>
          <a:xfrm>
            <a:off x="4794624" y="4105100"/>
            <a:ext cx="259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Do we continue?</a:t>
            </a:r>
          </a:p>
          <a:p>
            <a:pPr algn="l"/>
            <a:endParaRPr lang="en-US" b="1" dirty="0">
              <a:solidFill>
                <a:schemeClr val="accent5"/>
              </a:solidFill>
              <a:latin typeface="Bradley Hand ITC" panose="03070402050302030203" pitchFamily="66" charset="0"/>
            </a:endParaRPr>
          </a:p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Thinks will get serious…</a:t>
            </a:r>
          </a:p>
        </p:txBody>
      </p:sp>
      <p:sp>
        <p:nvSpPr>
          <p:cNvPr id="4" name="Freeform: Shape 3">
            <a:hlinkClick r:id="rId2" action="ppaction://hlinksldjump"/>
            <a:extLst>
              <a:ext uri="{FF2B5EF4-FFF2-40B4-BE49-F238E27FC236}">
                <a16:creationId xmlns:a16="http://schemas.microsoft.com/office/drawing/2014/main" id="{E8846910-2EAB-471F-B2DC-15B0A51E693E}"/>
              </a:ext>
            </a:extLst>
          </p:cNvPr>
          <p:cNvSpPr/>
          <p:nvPr/>
        </p:nvSpPr>
        <p:spPr>
          <a:xfrm>
            <a:off x="9662720" y="5989689"/>
            <a:ext cx="1032955" cy="400444"/>
          </a:xfrm>
          <a:custGeom>
            <a:avLst/>
            <a:gdLst>
              <a:gd name="connsiteX0" fmla="*/ 35595 w 1032955"/>
              <a:gd name="connsiteY0" fmla="*/ 107898 h 400444"/>
              <a:gd name="connsiteX1" fmla="*/ 716665 w 1032955"/>
              <a:gd name="connsiteY1" fmla="*/ 101592 h 400444"/>
              <a:gd name="connsiteX2" fmla="*/ 477029 w 1032955"/>
              <a:gd name="connsiteY2" fmla="*/ 693 h 400444"/>
              <a:gd name="connsiteX3" fmla="*/ 1031975 w 1032955"/>
              <a:gd name="connsiteY3" fmla="*/ 76367 h 400444"/>
              <a:gd name="connsiteX4" fmla="*/ 615766 w 1032955"/>
              <a:gd name="connsiteY4" fmla="*/ 397984 h 400444"/>
              <a:gd name="connsiteX5" fmla="*/ 754502 w 1032955"/>
              <a:gd name="connsiteY5" fmla="*/ 227716 h 400444"/>
              <a:gd name="connsiteX6" fmla="*/ 161719 w 1032955"/>
              <a:gd name="connsiteY6" fmla="*/ 284472 h 400444"/>
              <a:gd name="connsiteX7" fmla="*/ 35595 w 1032955"/>
              <a:gd name="connsiteY7" fmla="*/ 107898 h 40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2955" h="400444">
                <a:moveTo>
                  <a:pt x="35595" y="107898"/>
                </a:moveTo>
                <a:cubicBezTo>
                  <a:pt x="128086" y="77418"/>
                  <a:pt x="643093" y="119460"/>
                  <a:pt x="716665" y="101592"/>
                </a:cubicBezTo>
                <a:cubicBezTo>
                  <a:pt x="790237" y="83724"/>
                  <a:pt x="424477" y="4897"/>
                  <a:pt x="477029" y="693"/>
                </a:cubicBezTo>
                <a:cubicBezTo>
                  <a:pt x="529581" y="-3511"/>
                  <a:pt x="1008852" y="10152"/>
                  <a:pt x="1031975" y="76367"/>
                </a:cubicBezTo>
                <a:cubicBezTo>
                  <a:pt x="1055098" y="142582"/>
                  <a:pt x="662012" y="372759"/>
                  <a:pt x="615766" y="397984"/>
                </a:cubicBezTo>
                <a:cubicBezTo>
                  <a:pt x="569521" y="423209"/>
                  <a:pt x="830176" y="246635"/>
                  <a:pt x="754502" y="227716"/>
                </a:cubicBezTo>
                <a:cubicBezTo>
                  <a:pt x="678828" y="208797"/>
                  <a:pt x="276282" y="298136"/>
                  <a:pt x="161719" y="284472"/>
                </a:cubicBezTo>
                <a:cubicBezTo>
                  <a:pt x="47156" y="270809"/>
                  <a:pt x="-56896" y="138378"/>
                  <a:pt x="35595" y="107898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8648C-2D82-46CD-96E1-58DCD13DE8DE}"/>
              </a:ext>
            </a:extLst>
          </p:cNvPr>
          <p:cNvSpPr txBox="1"/>
          <p:nvPr/>
        </p:nvSpPr>
        <p:spPr>
          <a:xfrm>
            <a:off x="8885760" y="5822602"/>
            <a:ext cx="103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Nope! Skip…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CAA055-8B5A-482E-A60D-EF80A51B8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153" y="3859748"/>
            <a:ext cx="2442412" cy="164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00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300D35-7B84-41E8-BD30-005A60240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92460B-8F75-4284-9354-5667250C0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00BDF22-2DF1-445F-928E-FBCE748E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n-step </a:t>
            </a:r>
            <a:r>
              <a:rPr lang="en-US" dirty="0" err="1"/>
              <a:t>Sarsa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7DA616-4CA2-41D2-B65C-0F2B571501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8730F9-16B8-4884-9344-8724C6B55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94" y="1256117"/>
            <a:ext cx="6490243" cy="5305018"/>
          </a:xfrm>
          <a:prstGeom prst="rect">
            <a:avLst/>
          </a:prstGeom>
        </p:spPr>
      </p:pic>
      <p:pic>
        <p:nvPicPr>
          <p:cNvPr id="3074" name="Picture 2" descr="What happens when Plans A, B, and C don’t work? Start over ...">
            <a:extLst>
              <a:ext uri="{FF2B5EF4-FFF2-40B4-BE49-F238E27FC236}">
                <a16:creationId xmlns:a16="http://schemas.microsoft.com/office/drawing/2014/main" id="{0DCF7027-3A51-41BD-A344-501A63CC7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0"/>
          <a:stretch/>
        </p:blipFill>
        <p:spPr bwMode="auto">
          <a:xfrm>
            <a:off x="7789337" y="296865"/>
            <a:ext cx="2962275" cy="209318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C7F1A6-9FB8-460F-84C7-934D6B503067}"/>
              </a:ext>
            </a:extLst>
          </p:cNvPr>
          <p:cNvSpPr txBox="1"/>
          <p:nvPr/>
        </p:nvSpPr>
        <p:spPr>
          <a:xfrm>
            <a:off x="7044112" y="294131"/>
            <a:ext cx="151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Don’t give up!</a:t>
            </a:r>
          </a:p>
        </p:txBody>
      </p:sp>
    </p:spTree>
    <p:extLst>
      <p:ext uri="{BB962C8B-B14F-4D97-AF65-F5344CB8AC3E}">
        <p14:creationId xmlns:p14="http://schemas.microsoft.com/office/powerpoint/2010/main" val="2520371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0F5C305-06F5-481F-A9A1-B7B76341A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00" y="3674646"/>
            <a:ext cx="2819413" cy="29680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7FB06C-4CEC-4452-B7B9-21CBD3F88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C97251-C0C8-4086-9268-AD3C96558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93E8CE-D606-45A2-BFFE-7B5C2D2EA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n-step </a:t>
            </a:r>
            <a:r>
              <a:rPr lang="en-US" dirty="0" err="1"/>
              <a:t>Sarsa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2A05F2-C40E-46BA-BB0C-F0DDBF9222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8BBFEF-E2B0-4D83-8646-05A094F32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6" b="818"/>
          <a:stretch/>
        </p:blipFill>
        <p:spPr>
          <a:xfrm>
            <a:off x="678604" y="1454471"/>
            <a:ext cx="5968671" cy="4440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7C12B-29AB-4633-9454-D4EDE7AAF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200" y="319408"/>
            <a:ext cx="2768400" cy="3065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099D65-F907-44B2-ACAB-FBB208B59333}"/>
              </a:ext>
            </a:extLst>
          </p:cNvPr>
          <p:cNvSpPr txBox="1"/>
          <p:nvPr/>
        </p:nvSpPr>
        <p:spPr>
          <a:xfrm>
            <a:off x="8157754" y="10197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V(s)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B4386-C85A-451E-9CC1-3A2DB35E2BBC}"/>
              </a:ext>
            </a:extLst>
          </p:cNvPr>
          <p:cNvSpPr txBox="1"/>
          <p:nvPr/>
        </p:nvSpPr>
        <p:spPr>
          <a:xfrm>
            <a:off x="7691378" y="3305315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Greedy policy</a:t>
            </a:r>
          </a:p>
        </p:txBody>
      </p:sp>
    </p:spTree>
    <p:extLst>
      <p:ext uri="{BB962C8B-B14F-4D97-AF65-F5344CB8AC3E}">
        <p14:creationId xmlns:p14="http://schemas.microsoft.com/office/powerpoint/2010/main" val="2093963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79419-2CDF-400F-885E-B4B8A3485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35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D6C36-72AF-46E6-975B-D07E3567E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22142A-F1AE-4FE3-AB97-E79D7466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n-step </a:t>
            </a:r>
            <a:r>
              <a:rPr lang="en-US" dirty="0" err="1"/>
              <a:t>Sarsa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AD64ED-2491-47C0-B067-A945245C2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Sarsa</a:t>
            </a:r>
            <a:r>
              <a:rPr lang="en-US" dirty="0"/>
              <a:t>(1), </a:t>
            </a:r>
            <a:r>
              <a:rPr lang="en-US" dirty="0" err="1"/>
              <a:t>Sarsa</a:t>
            </a:r>
            <a:r>
              <a:rPr lang="en-US" dirty="0"/>
              <a:t>(2), </a:t>
            </a:r>
            <a:r>
              <a:rPr lang="en-US" dirty="0" err="1"/>
              <a:t>Sarsa</a:t>
            </a:r>
            <a:r>
              <a:rPr lang="en-US" dirty="0"/>
              <a:t>(4)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BD8CEC-9109-4FB2-9254-D5920683A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44"/>
          <a:stretch/>
        </p:blipFill>
        <p:spPr>
          <a:xfrm>
            <a:off x="298187" y="1800572"/>
            <a:ext cx="11223253" cy="2984788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D79E0E2-23FE-4459-B488-B7B34ECDCBCD}"/>
              </a:ext>
            </a:extLst>
          </p:cNvPr>
          <p:cNvSpPr/>
          <p:nvPr/>
        </p:nvSpPr>
        <p:spPr>
          <a:xfrm>
            <a:off x="6799385" y="934356"/>
            <a:ext cx="3099116" cy="1009151"/>
          </a:xfrm>
          <a:custGeom>
            <a:avLst/>
            <a:gdLst>
              <a:gd name="connsiteX0" fmla="*/ 0 w 3099116"/>
              <a:gd name="connsiteY0" fmla="*/ 0 h 997846"/>
              <a:gd name="connsiteX1" fmla="*/ 1375507 w 3099116"/>
              <a:gd name="connsiteY1" fmla="*/ 23446 h 997846"/>
              <a:gd name="connsiteX2" fmla="*/ 1836615 w 3099116"/>
              <a:gd name="connsiteY2" fmla="*/ 140676 h 997846"/>
              <a:gd name="connsiteX3" fmla="*/ 2860430 w 3099116"/>
              <a:gd name="connsiteY3" fmla="*/ 742461 h 997846"/>
              <a:gd name="connsiteX4" fmla="*/ 3094892 w 3099116"/>
              <a:gd name="connsiteY4" fmla="*/ 976923 h 997846"/>
              <a:gd name="connsiteX5" fmla="*/ 3016738 w 3099116"/>
              <a:gd name="connsiteY5" fmla="*/ 758092 h 997846"/>
              <a:gd name="connsiteX6" fmla="*/ 3087077 w 3099116"/>
              <a:gd name="connsiteY6" fmla="*/ 992553 h 997846"/>
              <a:gd name="connsiteX7" fmla="*/ 2797907 w 3099116"/>
              <a:gd name="connsiteY7" fmla="*/ 898769 h 997846"/>
              <a:gd name="connsiteX0" fmla="*/ 0 w 3099116"/>
              <a:gd name="connsiteY0" fmla="*/ 1250 h 999096"/>
              <a:gd name="connsiteX1" fmla="*/ 1250461 w 3099116"/>
              <a:gd name="connsiteY1" fmla="*/ 16881 h 999096"/>
              <a:gd name="connsiteX2" fmla="*/ 1836615 w 3099116"/>
              <a:gd name="connsiteY2" fmla="*/ 141926 h 999096"/>
              <a:gd name="connsiteX3" fmla="*/ 2860430 w 3099116"/>
              <a:gd name="connsiteY3" fmla="*/ 743711 h 999096"/>
              <a:gd name="connsiteX4" fmla="*/ 3094892 w 3099116"/>
              <a:gd name="connsiteY4" fmla="*/ 978173 h 999096"/>
              <a:gd name="connsiteX5" fmla="*/ 3016738 w 3099116"/>
              <a:gd name="connsiteY5" fmla="*/ 759342 h 999096"/>
              <a:gd name="connsiteX6" fmla="*/ 3087077 w 3099116"/>
              <a:gd name="connsiteY6" fmla="*/ 993803 h 999096"/>
              <a:gd name="connsiteX7" fmla="*/ 2797907 w 3099116"/>
              <a:gd name="connsiteY7" fmla="*/ 900019 h 999096"/>
              <a:gd name="connsiteX0" fmla="*/ 0 w 3099116"/>
              <a:gd name="connsiteY0" fmla="*/ 11305 h 1009151"/>
              <a:gd name="connsiteX1" fmla="*/ 1250461 w 3099116"/>
              <a:gd name="connsiteY1" fmla="*/ 26936 h 1009151"/>
              <a:gd name="connsiteX2" fmla="*/ 2094522 w 3099116"/>
              <a:gd name="connsiteY2" fmla="*/ 308289 h 1009151"/>
              <a:gd name="connsiteX3" fmla="*/ 2860430 w 3099116"/>
              <a:gd name="connsiteY3" fmla="*/ 753766 h 1009151"/>
              <a:gd name="connsiteX4" fmla="*/ 3094892 w 3099116"/>
              <a:gd name="connsiteY4" fmla="*/ 988228 h 1009151"/>
              <a:gd name="connsiteX5" fmla="*/ 3016738 w 3099116"/>
              <a:gd name="connsiteY5" fmla="*/ 769397 h 1009151"/>
              <a:gd name="connsiteX6" fmla="*/ 3087077 w 3099116"/>
              <a:gd name="connsiteY6" fmla="*/ 1003858 h 1009151"/>
              <a:gd name="connsiteX7" fmla="*/ 2797907 w 3099116"/>
              <a:gd name="connsiteY7" fmla="*/ 910074 h 1009151"/>
              <a:gd name="connsiteX0" fmla="*/ 0 w 3099116"/>
              <a:gd name="connsiteY0" fmla="*/ 11305 h 1009151"/>
              <a:gd name="connsiteX1" fmla="*/ 1250461 w 3099116"/>
              <a:gd name="connsiteY1" fmla="*/ 26936 h 1009151"/>
              <a:gd name="connsiteX2" fmla="*/ 2094522 w 3099116"/>
              <a:gd name="connsiteY2" fmla="*/ 308289 h 1009151"/>
              <a:gd name="connsiteX3" fmla="*/ 2860430 w 3099116"/>
              <a:gd name="connsiteY3" fmla="*/ 753766 h 1009151"/>
              <a:gd name="connsiteX4" fmla="*/ 3094892 w 3099116"/>
              <a:gd name="connsiteY4" fmla="*/ 988228 h 1009151"/>
              <a:gd name="connsiteX5" fmla="*/ 3016738 w 3099116"/>
              <a:gd name="connsiteY5" fmla="*/ 769397 h 1009151"/>
              <a:gd name="connsiteX6" fmla="*/ 3087077 w 3099116"/>
              <a:gd name="connsiteY6" fmla="*/ 1003858 h 1009151"/>
              <a:gd name="connsiteX7" fmla="*/ 2797907 w 3099116"/>
              <a:gd name="connsiteY7" fmla="*/ 910074 h 100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9116" h="1009151">
                <a:moveTo>
                  <a:pt x="0" y="11305"/>
                </a:moveTo>
                <a:cubicBezTo>
                  <a:pt x="534702" y="11305"/>
                  <a:pt x="901374" y="-22561"/>
                  <a:pt x="1250461" y="26936"/>
                </a:cubicBezTo>
                <a:cubicBezTo>
                  <a:pt x="1599548" y="76433"/>
                  <a:pt x="1826194" y="155889"/>
                  <a:pt x="2094522" y="308289"/>
                </a:cubicBezTo>
                <a:cubicBezTo>
                  <a:pt x="2362850" y="460689"/>
                  <a:pt x="2693702" y="640443"/>
                  <a:pt x="2860430" y="753766"/>
                </a:cubicBezTo>
                <a:cubicBezTo>
                  <a:pt x="3027158" y="867089"/>
                  <a:pt x="3068841" y="985623"/>
                  <a:pt x="3094892" y="988228"/>
                </a:cubicBezTo>
                <a:cubicBezTo>
                  <a:pt x="3120943" y="990833"/>
                  <a:pt x="3018040" y="766792"/>
                  <a:pt x="3016738" y="769397"/>
                </a:cubicBezTo>
                <a:cubicBezTo>
                  <a:pt x="3015436" y="772002"/>
                  <a:pt x="3123549" y="980412"/>
                  <a:pt x="3087077" y="1003858"/>
                </a:cubicBezTo>
                <a:cubicBezTo>
                  <a:pt x="3050605" y="1027304"/>
                  <a:pt x="2924256" y="968689"/>
                  <a:pt x="2797907" y="910074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F2AEA7-281A-4A53-9F54-75362F61DCBD}"/>
              </a:ext>
            </a:extLst>
          </p:cNvPr>
          <p:cNvSpPr txBox="1"/>
          <p:nvPr/>
        </p:nvSpPr>
        <p:spPr>
          <a:xfrm>
            <a:off x="5384800" y="617415"/>
            <a:ext cx="2211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Getting worse</a:t>
            </a:r>
          </a:p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when increasing ‘n’</a:t>
            </a:r>
          </a:p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(MC issue)</a:t>
            </a:r>
          </a:p>
        </p:txBody>
      </p:sp>
    </p:spTree>
    <p:extLst>
      <p:ext uri="{BB962C8B-B14F-4D97-AF65-F5344CB8AC3E}">
        <p14:creationId xmlns:p14="http://schemas.microsoft.com/office/powerpoint/2010/main" val="4219142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327B0B0-0E04-472C-A409-FF41E7B3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4" y="4029890"/>
            <a:ext cx="2658292" cy="28150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04E869-1A72-4A2D-B778-F5634D88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217" y="4051348"/>
            <a:ext cx="2566852" cy="27674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59B608-21B3-49C1-AAEF-7EAFC9477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651" y="1183140"/>
            <a:ext cx="2673828" cy="27818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79419-2CDF-400F-885E-B4B8A3485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36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D6C36-72AF-46E6-975B-D07E3567E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22142A-F1AE-4FE3-AB97-E79D7466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n-step </a:t>
            </a:r>
            <a:r>
              <a:rPr lang="en-US" dirty="0" err="1"/>
              <a:t>Sarsa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AD64ED-2491-47C0-B067-A945245C2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Lerning</a:t>
            </a:r>
            <a:r>
              <a:rPr lang="en-US" dirty="0"/>
              <a:t> vs </a:t>
            </a:r>
            <a:r>
              <a:rPr lang="en-US" dirty="0" err="1"/>
              <a:t>Sarsa</a:t>
            </a:r>
            <a:r>
              <a:rPr lang="en-US" dirty="0"/>
              <a:t>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14D707-86CA-4021-981E-D94BFB206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199" y="1201080"/>
            <a:ext cx="2738926" cy="2815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7B407A-ED10-4232-9120-ACB02FAF3CCB}"/>
              </a:ext>
            </a:extLst>
          </p:cNvPr>
          <p:cNvSpPr txBox="1"/>
          <p:nvPr/>
        </p:nvSpPr>
        <p:spPr>
          <a:xfrm>
            <a:off x="3768924" y="435429"/>
            <a:ext cx="17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Q-Learning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B670C7-176E-4C40-81F3-7131A417A665}"/>
              </a:ext>
            </a:extLst>
          </p:cNvPr>
          <p:cNvSpPr txBox="1"/>
          <p:nvPr/>
        </p:nvSpPr>
        <p:spPr>
          <a:xfrm>
            <a:off x="7615761" y="345362"/>
            <a:ext cx="17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Sarsa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(1)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82A07AB-976B-454E-95B0-158E8B0F57A9}"/>
              </a:ext>
            </a:extLst>
          </p:cNvPr>
          <p:cNvSpPr/>
          <p:nvPr/>
        </p:nvSpPr>
        <p:spPr>
          <a:xfrm>
            <a:off x="6282596" y="-62523"/>
            <a:ext cx="587408" cy="7059310"/>
          </a:xfrm>
          <a:custGeom>
            <a:avLst/>
            <a:gdLst>
              <a:gd name="connsiteX0" fmla="*/ 282327 w 587408"/>
              <a:gd name="connsiteY0" fmla="*/ 0 h 7059310"/>
              <a:gd name="connsiteX1" fmla="*/ 587127 w 587408"/>
              <a:gd name="connsiteY1" fmla="*/ 851877 h 7059310"/>
              <a:gd name="connsiteX2" fmla="*/ 235435 w 587408"/>
              <a:gd name="connsiteY2" fmla="*/ 1539631 h 7059310"/>
              <a:gd name="connsiteX3" fmla="*/ 973 w 587408"/>
              <a:gd name="connsiteY3" fmla="*/ 2422769 h 7059310"/>
              <a:gd name="connsiteX4" fmla="*/ 157281 w 587408"/>
              <a:gd name="connsiteY4" fmla="*/ 2805723 h 7059310"/>
              <a:gd name="connsiteX5" fmla="*/ 290142 w 587408"/>
              <a:gd name="connsiteY5" fmla="*/ 3673231 h 7059310"/>
              <a:gd name="connsiteX6" fmla="*/ 133835 w 587408"/>
              <a:gd name="connsiteY6" fmla="*/ 4392246 h 7059310"/>
              <a:gd name="connsiteX7" fmla="*/ 118204 w 587408"/>
              <a:gd name="connsiteY7" fmla="*/ 4947138 h 7059310"/>
              <a:gd name="connsiteX8" fmla="*/ 149466 w 587408"/>
              <a:gd name="connsiteY8" fmla="*/ 5126892 h 7059310"/>
              <a:gd name="connsiteX9" fmla="*/ 227619 w 587408"/>
              <a:gd name="connsiteY9" fmla="*/ 5251938 h 7059310"/>
              <a:gd name="connsiteX10" fmla="*/ 274512 w 587408"/>
              <a:gd name="connsiteY10" fmla="*/ 5572369 h 7059310"/>
              <a:gd name="connsiteX11" fmla="*/ 290142 w 587408"/>
              <a:gd name="connsiteY11" fmla="*/ 6080369 h 7059310"/>
              <a:gd name="connsiteX12" fmla="*/ 196358 w 587408"/>
              <a:gd name="connsiteY12" fmla="*/ 6307015 h 7059310"/>
              <a:gd name="connsiteX13" fmla="*/ 102573 w 587408"/>
              <a:gd name="connsiteY13" fmla="*/ 6627446 h 7059310"/>
              <a:gd name="connsiteX14" fmla="*/ 71312 w 587408"/>
              <a:gd name="connsiteY14" fmla="*/ 6729046 h 7059310"/>
              <a:gd name="connsiteX15" fmla="*/ 24419 w 587408"/>
              <a:gd name="connsiteY15" fmla="*/ 7010400 h 7059310"/>
              <a:gd name="connsiteX16" fmla="*/ 8789 w 587408"/>
              <a:gd name="connsiteY16" fmla="*/ 7057292 h 705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7408" h="7059310">
                <a:moveTo>
                  <a:pt x="282327" y="0"/>
                </a:moveTo>
                <a:cubicBezTo>
                  <a:pt x="438634" y="297636"/>
                  <a:pt x="594942" y="595272"/>
                  <a:pt x="587127" y="851877"/>
                </a:cubicBezTo>
                <a:cubicBezTo>
                  <a:pt x="579312" y="1108482"/>
                  <a:pt x="333127" y="1277816"/>
                  <a:pt x="235435" y="1539631"/>
                </a:cubicBezTo>
                <a:cubicBezTo>
                  <a:pt x="137743" y="1801446"/>
                  <a:pt x="13999" y="2211754"/>
                  <a:pt x="973" y="2422769"/>
                </a:cubicBezTo>
                <a:cubicBezTo>
                  <a:pt x="-12053" y="2633784"/>
                  <a:pt x="109086" y="2597313"/>
                  <a:pt x="157281" y="2805723"/>
                </a:cubicBezTo>
                <a:cubicBezTo>
                  <a:pt x="205476" y="3014133"/>
                  <a:pt x="294050" y="3408811"/>
                  <a:pt x="290142" y="3673231"/>
                </a:cubicBezTo>
                <a:cubicBezTo>
                  <a:pt x="286234" y="3937651"/>
                  <a:pt x="162491" y="4179928"/>
                  <a:pt x="133835" y="4392246"/>
                </a:cubicBezTo>
                <a:cubicBezTo>
                  <a:pt x="105179" y="4604564"/>
                  <a:pt x="115599" y="4824697"/>
                  <a:pt x="118204" y="4947138"/>
                </a:cubicBezTo>
                <a:cubicBezTo>
                  <a:pt x="120809" y="5069579"/>
                  <a:pt x="131230" y="5076092"/>
                  <a:pt x="149466" y="5126892"/>
                </a:cubicBezTo>
                <a:cubicBezTo>
                  <a:pt x="167702" y="5177692"/>
                  <a:pt x="206778" y="5177692"/>
                  <a:pt x="227619" y="5251938"/>
                </a:cubicBezTo>
                <a:cubicBezTo>
                  <a:pt x="248460" y="5326184"/>
                  <a:pt x="264092" y="5434297"/>
                  <a:pt x="274512" y="5572369"/>
                </a:cubicBezTo>
                <a:cubicBezTo>
                  <a:pt x="284932" y="5710441"/>
                  <a:pt x="303168" y="5957928"/>
                  <a:pt x="290142" y="6080369"/>
                </a:cubicBezTo>
                <a:cubicBezTo>
                  <a:pt x="277116" y="6202810"/>
                  <a:pt x="227619" y="6215836"/>
                  <a:pt x="196358" y="6307015"/>
                </a:cubicBezTo>
                <a:cubicBezTo>
                  <a:pt x="165097" y="6398194"/>
                  <a:pt x="123414" y="6557108"/>
                  <a:pt x="102573" y="6627446"/>
                </a:cubicBezTo>
                <a:cubicBezTo>
                  <a:pt x="81732" y="6697784"/>
                  <a:pt x="84338" y="6665220"/>
                  <a:pt x="71312" y="6729046"/>
                </a:cubicBezTo>
                <a:cubicBezTo>
                  <a:pt x="58286" y="6792872"/>
                  <a:pt x="34839" y="6955692"/>
                  <a:pt x="24419" y="7010400"/>
                </a:cubicBezTo>
                <a:cubicBezTo>
                  <a:pt x="13998" y="7065108"/>
                  <a:pt x="11393" y="7061200"/>
                  <a:pt x="8789" y="7057292"/>
                </a:cubicBezTo>
              </a:path>
            </a:pathLst>
          </a:cu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08E21C-3278-46C2-94BC-4B7418D12B33}"/>
              </a:ext>
            </a:extLst>
          </p:cNvPr>
          <p:cNvSpPr txBox="1"/>
          <p:nvPr/>
        </p:nvSpPr>
        <p:spPr>
          <a:xfrm>
            <a:off x="9788915" y="3167804"/>
            <a:ext cx="137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Why?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099D13-14ED-4239-977D-FE08D1D2DAAD}"/>
              </a:ext>
            </a:extLst>
          </p:cNvPr>
          <p:cNvSpPr txBox="1"/>
          <p:nvPr/>
        </p:nvSpPr>
        <p:spPr>
          <a:xfrm>
            <a:off x="9490905" y="3639782"/>
            <a:ext cx="25343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It is hard to get out of the corner and there is only one safe move</a:t>
            </a:r>
          </a:p>
          <a:p>
            <a:pPr algn="ctr"/>
            <a:r>
              <a:rPr lang="en-US" sz="1200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(so one has high chance to fall in the hole if exploring)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832D647-18E1-4AF4-84C9-07DA97696F3D}"/>
              </a:ext>
            </a:extLst>
          </p:cNvPr>
          <p:cNvSpPr/>
          <p:nvPr/>
        </p:nvSpPr>
        <p:spPr>
          <a:xfrm>
            <a:off x="8407211" y="2846491"/>
            <a:ext cx="2154109" cy="1466122"/>
          </a:xfrm>
          <a:custGeom>
            <a:avLst/>
            <a:gdLst>
              <a:gd name="connsiteX0" fmla="*/ 2154109 w 2154109"/>
              <a:gd name="connsiteY0" fmla="*/ 282063 h 1466122"/>
              <a:gd name="connsiteX1" fmla="*/ 116303 w 2154109"/>
              <a:gd name="connsiteY1" fmla="*/ 66526 h 1466122"/>
              <a:gd name="connsiteX2" fmla="*/ 240400 w 2154109"/>
              <a:gd name="connsiteY2" fmla="*/ 1314029 h 1466122"/>
              <a:gd name="connsiteX3" fmla="*/ 148960 w 2154109"/>
              <a:gd name="connsiteY3" fmla="*/ 1268309 h 1466122"/>
              <a:gd name="connsiteX4" fmla="*/ 273058 w 2154109"/>
              <a:gd name="connsiteY4" fmla="*/ 1464252 h 1466122"/>
              <a:gd name="connsiteX5" fmla="*/ 429812 w 2154109"/>
              <a:gd name="connsiteY5" fmla="*/ 1131149 h 146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109" h="1466122">
                <a:moveTo>
                  <a:pt x="2154109" y="282063"/>
                </a:moveTo>
                <a:cubicBezTo>
                  <a:pt x="1294681" y="88297"/>
                  <a:pt x="435254" y="-105468"/>
                  <a:pt x="116303" y="66526"/>
                </a:cubicBezTo>
                <a:cubicBezTo>
                  <a:pt x="-202648" y="238520"/>
                  <a:pt x="234957" y="1113732"/>
                  <a:pt x="240400" y="1314029"/>
                </a:cubicBezTo>
                <a:cubicBezTo>
                  <a:pt x="245843" y="1514326"/>
                  <a:pt x="143517" y="1243272"/>
                  <a:pt x="148960" y="1268309"/>
                </a:cubicBezTo>
                <a:cubicBezTo>
                  <a:pt x="154403" y="1293346"/>
                  <a:pt x="226249" y="1487112"/>
                  <a:pt x="273058" y="1464252"/>
                </a:cubicBezTo>
                <a:cubicBezTo>
                  <a:pt x="319867" y="1441392"/>
                  <a:pt x="374839" y="1286270"/>
                  <a:pt x="429812" y="1131149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0CD3710-1D46-4276-8C09-6013B1DA3A01}"/>
              </a:ext>
            </a:extLst>
          </p:cNvPr>
          <p:cNvSpPr/>
          <p:nvPr/>
        </p:nvSpPr>
        <p:spPr>
          <a:xfrm>
            <a:off x="5000209" y="2073024"/>
            <a:ext cx="5541517" cy="2189560"/>
          </a:xfrm>
          <a:custGeom>
            <a:avLst/>
            <a:gdLst>
              <a:gd name="connsiteX0" fmla="*/ 5541517 w 5541517"/>
              <a:gd name="connsiteY0" fmla="*/ 964090 h 2189560"/>
              <a:gd name="connsiteX1" fmla="*/ 4620585 w 5541517"/>
              <a:gd name="connsiteY1" fmla="*/ 402387 h 2189560"/>
              <a:gd name="connsiteX2" fmla="*/ 2164768 w 5541517"/>
              <a:gd name="connsiteY2" fmla="*/ 82347 h 2189560"/>
              <a:gd name="connsiteX3" fmla="*/ 185745 w 5541517"/>
              <a:gd name="connsiteY3" fmla="*/ 1976462 h 2189560"/>
              <a:gd name="connsiteX4" fmla="*/ 224934 w 5541517"/>
              <a:gd name="connsiteY4" fmla="*/ 1747862 h 2189560"/>
              <a:gd name="connsiteX5" fmla="*/ 2865 w 5541517"/>
              <a:gd name="connsiteY5" fmla="*/ 2178936 h 2189560"/>
              <a:gd name="connsiteX6" fmla="*/ 407814 w 5541517"/>
              <a:gd name="connsiteY6" fmla="*/ 2015650 h 21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1517" h="2189560">
                <a:moveTo>
                  <a:pt x="5541517" y="964090"/>
                </a:moveTo>
                <a:cubicBezTo>
                  <a:pt x="5362446" y="756717"/>
                  <a:pt x="5183376" y="549344"/>
                  <a:pt x="4620585" y="402387"/>
                </a:cubicBezTo>
                <a:cubicBezTo>
                  <a:pt x="4057793" y="255430"/>
                  <a:pt x="2903908" y="-179999"/>
                  <a:pt x="2164768" y="82347"/>
                </a:cubicBezTo>
                <a:cubicBezTo>
                  <a:pt x="1425628" y="344693"/>
                  <a:pt x="509051" y="1698876"/>
                  <a:pt x="185745" y="1976462"/>
                </a:cubicBezTo>
                <a:cubicBezTo>
                  <a:pt x="-137561" y="2254048"/>
                  <a:pt x="255414" y="1714116"/>
                  <a:pt x="224934" y="1747862"/>
                </a:cubicBezTo>
                <a:cubicBezTo>
                  <a:pt x="194454" y="1781608"/>
                  <a:pt x="-27615" y="2134305"/>
                  <a:pt x="2865" y="2178936"/>
                </a:cubicBezTo>
                <a:cubicBezTo>
                  <a:pt x="33345" y="2223567"/>
                  <a:pt x="220579" y="2119608"/>
                  <a:pt x="407814" y="2015650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00541C-B587-4B40-A704-3EC253D4863D}"/>
              </a:ext>
            </a:extLst>
          </p:cNvPr>
          <p:cNvSpPr/>
          <p:nvPr/>
        </p:nvSpPr>
        <p:spPr>
          <a:xfrm>
            <a:off x="4585063" y="4186646"/>
            <a:ext cx="783133" cy="718457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B69631-BAC9-4064-811D-B4F46EA215D4}"/>
              </a:ext>
            </a:extLst>
          </p:cNvPr>
          <p:cNvSpPr/>
          <p:nvPr/>
        </p:nvSpPr>
        <p:spPr>
          <a:xfrm>
            <a:off x="8308181" y="4216708"/>
            <a:ext cx="783133" cy="718457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327B0B0-0E04-472C-A409-FF41E7B3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34" y="4029890"/>
            <a:ext cx="2658292" cy="28150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04E869-1A72-4A2D-B778-F5634D88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217" y="4051348"/>
            <a:ext cx="2566852" cy="27674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59B608-21B3-49C1-AAEF-7EAFC9477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651" y="1183140"/>
            <a:ext cx="2673828" cy="27818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79419-2CDF-400F-885E-B4B8A3485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37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D6C36-72AF-46E6-975B-D07E3567E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22142A-F1AE-4FE3-AB97-E79D7466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n-step </a:t>
            </a:r>
            <a:r>
              <a:rPr lang="en-US" dirty="0" err="1"/>
              <a:t>Sarsa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AD64ED-2491-47C0-B067-A945245C2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Lerning</a:t>
            </a:r>
            <a:r>
              <a:rPr lang="en-US" dirty="0"/>
              <a:t> vs </a:t>
            </a:r>
            <a:r>
              <a:rPr lang="en-US" dirty="0" err="1"/>
              <a:t>Sarsa</a:t>
            </a:r>
            <a:r>
              <a:rPr lang="en-US" dirty="0"/>
              <a:t>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14D707-86CA-4021-981E-D94BFB206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199" y="1201080"/>
            <a:ext cx="2738926" cy="2815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7B407A-ED10-4232-9120-ACB02FAF3CCB}"/>
              </a:ext>
            </a:extLst>
          </p:cNvPr>
          <p:cNvSpPr txBox="1"/>
          <p:nvPr/>
        </p:nvSpPr>
        <p:spPr>
          <a:xfrm>
            <a:off x="3768924" y="435429"/>
            <a:ext cx="17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Q-Learning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B670C7-176E-4C40-81F3-7131A417A665}"/>
              </a:ext>
            </a:extLst>
          </p:cNvPr>
          <p:cNvSpPr txBox="1"/>
          <p:nvPr/>
        </p:nvSpPr>
        <p:spPr>
          <a:xfrm>
            <a:off x="7615761" y="345362"/>
            <a:ext cx="17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Sarsa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(1)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82A07AB-976B-454E-95B0-158E8B0F57A9}"/>
              </a:ext>
            </a:extLst>
          </p:cNvPr>
          <p:cNvSpPr/>
          <p:nvPr/>
        </p:nvSpPr>
        <p:spPr>
          <a:xfrm>
            <a:off x="6282596" y="-62523"/>
            <a:ext cx="587408" cy="7059310"/>
          </a:xfrm>
          <a:custGeom>
            <a:avLst/>
            <a:gdLst>
              <a:gd name="connsiteX0" fmla="*/ 282327 w 587408"/>
              <a:gd name="connsiteY0" fmla="*/ 0 h 7059310"/>
              <a:gd name="connsiteX1" fmla="*/ 587127 w 587408"/>
              <a:gd name="connsiteY1" fmla="*/ 851877 h 7059310"/>
              <a:gd name="connsiteX2" fmla="*/ 235435 w 587408"/>
              <a:gd name="connsiteY2" fmla="*/ 1539631 h 7059310"/>
              <a:gd name="connsiteX3" fmla="*/ 973 w 587408"/>
              <a:gd name="connsiteY3" fmla="*/ 2422769 h 7059310"/>
              <a:gd name="connsiteX4" fmla="*/ 157281 w 587408"/>
              <a:gd name="connsiteY4" fmla="*/ 2805723 h 7059310"/>
              <a:gd name="connsiteX5" fmla="*/ 290142 w 587408"/>
              <a:gd name="connsiteY5" fmla="*/ 3673231 h 7059310"/>
              <a:gd name="connsiteX6" fmla="*/ 133835 w 587408"/>
              <a:gd name="connsiteY6" fmla="*/ 4392246 h 7059310"/>
              <a:gd name="connsiteX7" fmla="*/ 118204 w 587408"/>
              <a:gd name="connsiteY7" fmla="*/ 4947138 h 7059310"/>
              <a:gd name="connsiteX8" fmla="*/ 149466 w 587408"/>
              <a:gd name="connsiteY8" fmla="*/ 5126892 h 7059310"/>
              <a:gd name="connsiteX9" fmla="*/ 227619 w 587408"/>
              <a:gd name="connsiteY9" fmla="*/ 5251938 h 7059310"/>
              <a:gd name="connsiteX10" fmla="*/ 274512 w 587408"/>
              <a:gd name="connsiteY10" fmla="*/ 5572369 h 7059310"/>
              <a:gd name="connsiteX11" fmla="*/ 290142 w 587408"/>
              <a:gd name="connsiteY11" fmla="*/ 6080369 h 7059310"/>
              <a:gd name="connsiteX12" fmla="*/ 196358 w 587408"/>
              <a:gd name="connsiteY12" fmla="*/ 6307015 h 7059310"/>
              <a:gd name="connsiteX13" fmla="*/ 102573 w 587408"/>
              <a:gd name="connsiteY13" fmla="*/ 6627446 h 7059310"/>
              <a:gd name="connsiteX14" fmla="*/ 71312 w 587408"/>
              <a:gd name="connsiteY14" fmla="*/ 6729046 h 7059310"/>
              <a:gd name="connsiteX15" fmla="*/ 24419 w 587408"/>
              <a:gd name="connsiteY15" fmla="*/ 7010400 h 7059310"/>
              <a:gd name="connsiteX16" fmla="*/ 8789 w 587408"/>
              <a:gd name="connsiteY16" fmla="*/ 7057292 h 705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7408" h="7059310">
                <a:moveTo>
                  <a:pt x="282327" y="0"/>
                </a:moveTo>
                <a:cubicBezTo>
                  <a:pt x="438634" y="297636"/>
                  <a:pt x="594942" y="595272"/>
                  <a:pt x="587127" y="851877"/>
                </a:cubicBezTo>
                <a:cubicBezTo>
                  <a:pt x="579312" y="1108482"/>
                  <a:pt x="333127" y="1277816"/>
                  <a:pt x="235435" y="1539631"/>
                </a:cubicBezTo>
                <a:cubicBezTo>
                  <a:pt x="137743" y="1801446"/>
                  <a:pt x="13999" y="2211754"/>
                  <a:pt x="973" y="2422769"/>
                </a:cubicBezTo>
                <a:cubicBezTo>
                  <a:pt x="-12053" y="2633784"/>
                  <a:pt x="109086" y="2597313"/>
                  <a:pt x="157281" y="2805723"/>
                </a:cubicBezTo>
                <a:cubicBezTo>
                  <a:pt x="205476" y="3014133"/>
                  <a:pt x="294050" y="3408811"/>
                  <a:pt x="290142" y="3673231"/>
                </a:cubicBezTo>
                <a:cubicBezTo>
                  <a:pt x="286234" y="3937651"/>
                  <a:pt x="162491" y="4179928"/>
                  <a:pt x="133835" y="4392246"/>
                </a:cubicBezTo>
                <a:cubicBezTo>
                  <a:pt x="105179" y="4604564"/>
                  <a:pt x="115599" y="4824697"/>
                  <a:pt x="118204" y="4947138"/>
                </a:cubicBezTo>
                <a:cubicBezTo>
                  <a:pt x="120809" y="5069579"/>
                  <a:pt x="131230" y="5076092"/>
                  <a:pt x="149466" y="5126892"/>
                </a:cubicBezTo>
                <a:cubicBezTo>
                  <a:pt x="167702" y="5177692"/>
                  <a:pt x="206778" y="5177692"/>
                  <a:pt x="227619" y="5251938"/>
                </a:cubicBezTo>
                <a:cubicBezTo>
                  <a:pt x="248460" y="5326184"/>
                  <a:pt x="264092" y="5434297"/>
                  <a:pt x="274512" y="5572369"/>
                </a:cubicBezTo>
                <a:cubicBezTo>
                  <a:pt x="284932" y="5710441"/>
                  <a:pt x="303168" y="5957928"/>
                  <a:pt x="290142" y="6080369"/>
                </a:cubicBezTo>
                <a:cubicBezTo>
                  <a:pt x="277116" y="6202810"/>
                  <a:pt x="227619" y="6215836"/>
                  <a:pt x="196358" y="6307015"/>
                </a:cubicBezTo>
                <a:cubicBezTo>
                  <a:pt x="165097" y="6398194"/>
                  <a:pt x="123414" y="6557108"/>
                  <a:pt x="102573" y="6627446"/>
                </a:cubicBezTo>
                <a:cubicBezTo>
                  <a:pt x="81732" y="6697784"/>
                  <a:pt x="84338" y="6665220"/>
                  <a:pt x="71312" y="6729046"/>
                </a:cubicBezTo>
                <a:cubicBezTo>
                  <a:pt x="58286" y="6792872"/>
                  <a:pt x="34839" y="6955692"/>
                  <a:pt x="24419" y="7010400"/>
                </a:cubicBezTo>
                <a:cubicBezTo>
                  <a:pt x="13998" y="7065108"/>
                  <a:pt x="11393" y="7061200"/>
                  <a:pt x="8789" y="7057292"/>
                </a:cubicBezTo>
              </a:path>
            </a:pathLst>
          </a:cu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50C4EB-3408-4DDE-A390-29D1565C5C9F}"/>
              </a:ext>
            </a:extLst>
          </p:cNvPr>
          <p:cNvSpPr/>
          <p:nvPr/>
        </p:nvSpPr>
        <p:spPr>
          <a:xfrm>
            <a:off x="1563077" y="1878360"/>
            <a:ext cx="1635535" cy="1083671"/>
          </a:xfrm>
          <a:custGeom>
            <a:avLst/>
            <a:gdLst>
              <a:gd name="connsiteX0" fmla="*/ 0 w 1635535"/>
              <a:gd name="connsiteY0" fmla="*/ 1083671 h 1083671"/>
              <a:gd name="connsiteX1" fmla="*/ 226646 w 1635535"/>
              <a:gd name="connsiteY1" fmla="*/ 138009 h 1083671"/>
              <a:gd name="connsiteX2" fmla="*/ 609600 w 1635535"/>
              <a:gd name="connsiteY2" fmla="*/ 52040 h 1083671"/>
              <a:gd name="connsiteX3" fmla="*/ 1586523 w 1635535"/>
              <a:gd name="connsiteY3" fmla="*/ 591302 h 1083671"/>
              <a:gd name="connsiteX4" fmla="*/ 1406769 w 1635535"/>
              <a:gd name="connsiteY4" fmla="*/ 442809 h 1083671"/>
              <a:gd name="connsiteX5" fmla="*/ 1633415 w 1635535"/>
              <a:gd name="connsiteY5" fmla="*/ 661640 h 1083671"/>
              <a:gd name="connsiteX6" fmla="*/ 1242646 w 1635535"/>
              <a:gd name="connsiteY6" fmla="*/ 606932 h 108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5535" h="1083671">
                <a:moveTo>
                  <a:pt x="0" y="1083671"/>
                </a:moveTo>
                <a:cubicBezTo>
                  <a:pt x="62523" y="696809"/>
                  <a:pt x="125046" y="309947"/>
                  <a:pt x="226646" y="138009"/>
                </a:cubicBezTo>
                <a:cubicBezTo>
                  <a:pt x="328246" y="-33929"/>
                  <a:pt x="382954" y="-23509"/>
                  <a:pt x="609600" y="52040"/>
                </a:cubicBezTo>
                <a:cubicBezTo>
                  <a:pt x="836246" y="127589"/>
                  <a:pt x="1453661" y="526174"/>
                  <a:pt x="1586523" y="591302"/>
                </a:cubicBezTo>
                <a:cubicBezTo>
                  <a:pt x="1719385" y="656430"/>
                  <a:pt x="1398954" y="431086"/>
                  <a:pt x="1406769" y="442809"/>
                </a:cubicBezTo>
                <a:cubicBezTo>
                  <a:pt x="1414584" y="454532"/>
                  <a:pt x="1660769" y="634286"/>
                  <a:pt x="1633415" y="661640"/>
                </a:cubicBezTo>
                <a:cubicBezTo>
                  <a:pt x="1606061" y="688994"/>
                  <a:pt x="1424353" y="647963"/>
                  <a:pt x="1242646" y="606932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08E21C-3278-46C2-94BC-4B7418D12B33}"/>
              </a:ext>
            </a:extLst>
          </p:cNvPr>
          <p:cNvSpPr txBox="1"/>
          <p:nvPr/>
        </p:nvSpPr>
        <p:spPr>
          <a:xfrm>
            <a:off x="374611" y="2866967"/>
            <a:ext cx="23757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Q-Learning looks like more ‘optimistic’ (larger values of Q), even though policies are (almost) the same.</a:t>
            </a:r>
          </a:p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 Why?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099D13-14ED-4239-977D-FE08D1D2DAAD}"/>
              </a:ext>
            </a:extLst>
          </p:cNvPr>
          <p:cNvSpPr txBox="1"/>
          <p:nvPr/>
        </p:nvSpPr>
        <p:spPr>
          <a:xfrm>
            <a:off x="364001" y="4698041"/>
            <a:ext cx="25343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Because Q-Learning is an </a:t>
            </a:r>
            <a:r>
              <a:rPr lang="en-US" b="1" u="sng" dirty="0">
                <a:solidFill>
                  <a:schemeClr val="accent5"/>
                </a:solidFill>
                <a:latin typeface="Bradley Hand ITC" panose="03070402050302030203" pitchFamily="66" charset="0"/>
              </a:rPr>
              <a:t>off-policy algorithm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 </a:t>
            </a:r>
            <a:b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</a:br>
            <a:r>
              <a:rPr lang="en-US" sz="1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(thus exploring actions are not taken in account when computing Q)</a:t>
            </a:r>
          </a:p>
        </p:txBody>
      </p:sp>
    </p:spTree>
    <p:extLst>
      <p:ext uri="{BB962C8B-B14F-4D97-AF65-F5344CB8AC3E}">
        <p14:creationId xmlns:p14="http://schemas.microsoft.com/office/powerpoint/2010/main" val="300651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DBBB-A905-434A-9C4F-E37A8B87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0C63-5217-4806-8D29-84C1BCBFF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E50F3-C332-49C8-BB2C-007DE52B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9E7EAA-AA33-4919-BBFD-0C7FF1D43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 Presentation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General Preparation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Monte-Carlo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MC is so ineffective?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Off-policy n-step </a:t>
            </a:r>
            <a:r>
              <a:rPr lang="en-US" b="1" dirty="0" err="1">
                <a:solidFill>
                  <a:srgbClr val="000000"/>
                </a:solidFill>
              </a:rPr>
              <a:t>Sarsa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Control variates challenge</a:t>
            </a:r>
          </a:p>
        </p:txBody>
      </p:sp>
      <p:sp>
        <p:nvSpPr>
          <p:cNvPr id="9" name="Freeform: Shape 8">
            <a:hlinkClick r:id="rId2" action="ppaction://hlinksldjump"/>
            <a:extLst>
              <a:ext uri="{FF2B5EF4-FFF2-40B4-BE49-F238E27FC236}">
                <a16:creationId xmlns:a16="http://schemas.microsoft.com/office/drawing/2014/main" id="{95081A44-A68E-4353-8A22-DD54CC94B72C}"/>
              </a:ext>
            </a:extLst>
          </p:cNvPr>
          <p:cNvSpPr/>
          <p:nvPr/>
        </p:nvSpPr>
        <p:spPr>
          <a:xfrm>
            <a:off x="9662720" y="5989689"/>
            <a:ext cx="1032955" cy="400444"/>
          </a:xfrm>
          <a:custGeom>
            <a:avLst/>
            <a:gdLst>
              <a:gd name="connsiteX0" fmla="*/ 35595 w 1032955"/>
              <a:gd name="connsiteY0" fmla="*/ 107898 h 400444"/>
              <a:gd name="connsiteX1" fmla="*/ 716665 w 1032955"/>
              <a:gd name="connsiteY1" fmla="*/ 101592 h 400444"/>
              <a:gd name="connsiteX2" fmla="*/ 477029 w 1032955"/>
              <a:gd name="connsiteY2" fmla="*/ 693 h 400444"/>
              <a:gd name="connsiteX3" fmla="*/ 1031975 w 1032955"/>
              <a:gd name="connsiteY3" fmla="*/ 76367 h 400444"/>
              <a:gd name="connsiteX4" fmla="*/ 615766 w 1032955"/>
              <a:gd name="connsiteY4" fmla="*/ 397984 h 400444"/>
              <a:gd name="connsiteX5" fmla="*/ 754502 w 1032955"/>
              <a:gd name="connsiteY5" fmla="*/ 227716 h 400444"/>
              <a:gd name="connsiteX6" fmla="*/ 161719 w 1032955"/>
              <a:gd name="connsiteY6" fmla="*/ 284472 h 400444"/>
              <a:gd name="connsiteX7" fmla="*/ 35595 w 1032955"/>
              <a:gd name="connsiteY7" fmla="*/ 107898 h 40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2955" h="400444">
                <a:moveTo>
                  <a:pt x="35595" y="107898"/>
                </a:moveTo>
                <a:cubicBezTo>
                  <a:pt x="128086" y="77418"/>
                  <a:pt x="643093" y="119460"/>
                  <a:pt x="716665" y="101592"/>
                </a:cubicBezTo>
                <a:cubicBezTo>
                  <a:pt x="790237" y="83724"/>
                  <a:pt x="424477" y="4897"/>
                  <a:pt x="477029" y="693"/>
                </a:cubicBezTo>
                <a:cubicBezTo>
                  <a:pt x="529581" y="-3511"/>
                  <a:pt x="1008852" y="10152"/>
                  <a:pt x="1031975" y="76367"/>
                </a:cubicBezTo>
                <a:cubicBezTo>
                  <a:pt x="1055098" y="142582"/>
                  <a:pt x="662012" y="372759"/>
                  <a:pt x="615766" y="397984"/>
                </a:cubicBezTo>
                <a:cubicBezTo>
                  <a:pt x="569521" y="423209"/>
                  <a:pt x="830176" y="246635"/>
                  <a:pt x="754502" y="227716"/>
                </a:cubicBezTo>
                <a:cubicBezTo>
                  <a:pt x="678828" y="208797"/>
                  <a:pt x="276282" y="298136"/>
                  <a:pt x="161719" y="284472"/>
                </a:cubicBezTo>
                <a:cubicBezTo>
                  <a:pt x="47156" y="270809"/>
                  <a:pt x="-56896" y="138378"/>
                  <a:pt x="35595" y="107898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F4C60-AA16-4592-A443-594AE4A5F4E4}"/>
              </a:ext>
            </a:extLst>
          </p:cNvPr>
          <p:cNvSpPr txBox="1"/>
          <p:nvPr/>
        </p:nvSpPr>
        <p:spPr>
          <a:xfrm>
            <a:off x="8885760" y="5822602"/>
            <a:ext cx="103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Nope! Skip…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C09AC-E3AE-48F7-890A-8028C4E49C12}"/>
              </a:ext>
            </a:extLst>
          </p:cNvPr>
          <p:cNvSpPr txBox="1"/>
          <p:nvPr/>
        </p:nvSpPr>
        <p:spPr>
          <a:xfrm>
            <a:off x="5889998" y="4527745"/>
            <a:ext cx="310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Almost there, next isn’t suppose to take long…</a:t>
            </a:r>
          </a:p>
        </p:txBody>
      </p:sp>
    </p:spTree>
    <p:extLst>
      <p:ext uri="{BB962C8B-B14F-4D97-AF65-F5344CB8AC3E}">
        <p14:creationId xmlns:p14="http://schemas.microsoft.com/office/powerpoint/2010/main" val="1176137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50F50-DDA6-41AE-9273-229D9A5E8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39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23EB8-5453-43F8-8AAA-DECBD0180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A4BE52-AA23-49D4-9AB3-F13B939F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Off-policy n-step </a:t>
            </a:r>
            <a:r>
              <a:rPr lang="en-US" dirty="0" err="1"/>
              <a:t>Sarsa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672C3-6D20-4D60-97D3-FD207D078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3F417D-CC25-4DB8-902D-456582166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895" y="1577745"/>
            <a:ext cx="5832210" cy="478965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54DF1B4-CD80-4D60-A6C8-D309FEC41CD2}"/>
              </a:ext>
            </a:extLst>
          </p:cNvPr>
          <p:cNvSpPr/>
          <p:nvPr/>
        </p:nvSpPr>
        <p:spPr>
          <a:xfrm>
            <a:off x="3518863" y="5094074"/>
            <a:ext cx="2472034" cy="36710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DAB823-A2F0-4DC0-9048-CCFE06A3E65D}"/>
              </a:ext>
            </a:extLst>
          </p:cNvPr>
          <p:cNvSpPr/>
          <p:nvPr/>
        </p:nvSpPr>
        <p:spPr>
          <a:xfrm>
            <a:off x="5555347" y="5665263"/>
            <a:ext cx="246363" cy="26163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54A5711-ACB8-4608-9F48-2C21D6A71CD7}"/>
              </a:ext>
            </a:extLst>
          </p:cNvPr>
          <p:cNvSpPr/>
          <p:nvPr/>
        </p:nvSpPr>
        <p:spPr>
          <a:xfrm>
            <a:off x="8110963" y="5119981"/>
            <a:ext cx="701837" cy="341194"/>
          </a:xfrm>
          <a:prstGeom prst="ellipse">
            <a:avLst/>
          </a:prstGeom>
          <a:noFill/>
          <a:ln w="127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FA586DB-4F43-470A-A4D6-94D10C00E09D}"/>
                  </a:ext>
                </a:extLst>
              </p:cNvPr>
              <p:cNvSpPr/>
              <p:nvPr/>
            </p:nvSpPr>
            <p:spPr>
              <a:xfrm>
                <a:off x="7914258" y="4763208"/>
                <a:ext cx="10449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FA586DB-4F43-470A-A4D6-94D10C00E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258" y="4763208"/>
                <a:ext cx="1044965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9791D3-0AA7-4B2E-BEE6-83B6516F156B}"/>
              </a:ext>
            </a:extLst>
          </p:cNvPr>
          <p:cNvCxnSpPr>
            <a:cxnSpLocks/>
          </p:cNvCxnSpPr>
          <p:nvPr/>
        </p:nvCxnSpPr>
        <p:spPr>
          <a:xfrm flipV="1">
            <a:off x="8097628" y="5162576"/>
            <a:ext cx="710987" cy="253102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6146" name="Picture 2" descr="EASY! | image tagged in not that easy though on skankage | made w/ Imgflip meme maker">
            <a:extLst>
              <a:ext uri="{FF2B5EF4-FFF2-40B4-BE49-F238E27FC236}">
                <a16:creationId xmlns:a16="http://schemas.microsoft.com/office/drawing/2014/main" id="{A9B8B032-B3A7-44E0-A947-BFF9C3400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831" y="1025418"/>
            <a:ext cx="2037225" cy="1409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97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8F6534-0537-40F8-8638-2D07121335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7502" y="1618555"/>
            <a:ext cx="3543692" cy="3620889"/>
          </a:xfrm>
        </p:spPr>
        <p:txBody>
          <a:bodyPr/>
          <a:lstStyle/>
          <a:p>
            <a:pPr algn="just"/>
            <a:r>
              <a:rPr lang="en-US" dirty="0"/>
              <a:t>At this time, there's an international frisbee shortage, so it's absolutely imperative that you navigate across the lake and retrieve the disc. </a:t>
            </a:r>
          </a:p>
          <a:p>
            <a:pPr algn="just"/>
            <a:r>
              <a:rPr lang="en-US" dirty="0"/>
              <a:t>However, the ice is slippery, so you won't always move in the direction you intend.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5DD644-031D-4372-9F1A-6B9EFFFD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62EF522-C486-4907-B60D-0F692870B2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r="4464"/>
          <a:stretch>
            <a:fillRect/>
          </a:stretch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D2D301-0731-4DAE-857D-84A43F6A0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FCEC8-0CF8-444F-B8B6-6349BA47B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480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D71288-21C3-4346-ACEE-8E8806DAA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666" y="3719015"/>
            <a:ext cx="2564898" cy="2800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3A6620-8989-42EE-BDEB-33064046A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666" y="471304"/>
            <a:ext cx="2648660" cy="27513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4F775B-A42A-4EC4-8509-215FA5A80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40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C938A2-B1DC-427B-8B6D-77CB8D729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523E71-A780-4429-8D6D-0EA12AAA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Off-policy n-step </a:t>
            </a:r>
            <a:r>
              <a:rPr lang="en-US" dirty="0" err="1"/>
              <a:t>Sarsa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FD885A-2591-4356-A9BA-7CEA7F819F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223B61-2479-46C2-B516-7B5EFF1C7B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2" t="1782" r="1746" b="763"/>
          <a:stretch/>
        </p:blipFill>
        <p:spPr>
          <a:xfrm>
            <a:off x="201798" y="1430293"/>
            <a:ext cx="5738649" cy="4409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E75972-2E28-423E-B895-055BDE28BB32}"/>
              </a:ext>
            </a:extLst>
          </p:cNvPr>
          <p:cNvSpPr txBox="1"/>
          <p:nvPr/>
        </p:nvSpPr>
        <p:spPr>
          <a:xfrm>
            <a:off x="8157754" y="101972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V(s)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609023-69D2-4133-A416-E9A45EDBB028}"/>
              </a:ext>
            </a:extLst>
          </p:cNvPr>
          <p:cNvSpPr txBox="1"/>
          <p:nvPr/>
        </p:nvSpPr>
        <p:spPr>
          <a:xfrm>
            <a:off x="7691378" y="3305315"/>
            <a:ext cx="172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Greedy policy</a:t>
            </a:r>
          </a:p>
        </p:txBody>
      </p:sp>
    </p:spTree>
    <p:extLst>
      <p:ext uri="{BB962C8B-B14F-4D97-AF65-F5344CB8AC3E}">
        <p14:creationId xmlns:p14="http://schemas.microsoft.com/office/powerpoint/2010/main" val="3045101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79419-2CDF-400F-885E-B4B8A3485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41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D6C36-72AF-46E6-975B-D07E3567E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22142A-F1AE-4FE3-AB97-E79D7466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Off-policy n-step </a:t>
            </a:r>
            <a:r>
              <a:rPr lang="en-US" dirty="0" err="1"/>
              <a:t>Sarsa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AD64ED-2491-47C0-B067-A945245C2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</p:spPr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Lerning</a:t>
            </a:r>
            <a:r>
              <a:rPr lang="en-US" dirty="0"/>
              <a:t> vs </a:t>
            </a:r>
            <a:r>
              <a:rPr lang="en-US" dirty="0" err="1"/>
              <a:t>Sarsa</a:t>
            </a:r>
            <a:r>
              <a:rPr lang="en-US" dirty="0"/>
              <a:t>(1) vs off-policy </a:t>
            </a:r>
            <a:r>
              <a:rPr lang="en-US" dirty="0" err="1"/>
              <a:t>Sarsa</a:t>
            </a:r>
            <a:r>
              <a:rPr lang="en-US" dirty="0"/>
              <a:t>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F67F8-9CDC-48AA-8B8B-21A68A2B2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545" y="4464586"/>
            <a:ext cx="2220910" cy="2351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DB5ADB-1BBD-48EC-A09B-BCF80374F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65" y="4484463"/>
            <a:ext cx="2144515" cy="2312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393363-A113-4DD1-890E-6884D3740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577" y="2053025"/>
            <a:ext cx="2233890" cy="2324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8E9F1-1035-46FB-B76C-EEE131BB4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862" y="2039099"/>
            <a:ext cx="2288277" cy="2352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D16944-315C-49EF-A9FA-A0022FB1563D}"/>
              </a:ext>
            </a:extLst>
          </p:cNvPr>
          <p:cNvSpPr txBox="1"/>
          <p:nvPr/>
        </p:nvSpPr>
        <p:spPr>
          <a:xfrm>
            <a:off x="2154625" y="1637212"/>
            <a:ext cx="17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Q-Learning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C989F-08D6-4E0E-BD24-382A9A73942E}"/>
              </a:ext>
            </a:extLst>
          </p:cNvPr>
          <p:cNvSpPr txBox="1"/>
          <p:nvPr/>
        </p:nvSpPr>
        <p:spPr>
          <a:xfrm>
            <a:off x="5240103" y="1637212"/>
            <a:ext cx="171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Sarsa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850DF2-AA7F-453B-B068-D2469DC90BEC}"/>
              </a:ext>
            </a:extLst>
          </p:cNvPr>
          <p:cNvSpPr txBox="1"/>
          <p:nvPr/>
        </p:nvSpPr>
        <p:spPr>
          <a:xfrm>
            <a:off x="8117020" y="1637212"/>
            <a:ext cx="237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Off-policy </a:t>
            </a:r>
            <a:r>
              <a:rPr lang="en-US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Sarsa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8F7FF0-A110-46EC-B9BA-3B9270D70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311" y="2053025"/>
            <a:ext cx="2254593" cy="23241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D0168F-7061-4DF4-8AE1-C29240E3F9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5041" y="4463403"/>
            <a:ext cx="2179133" cy="2354238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F875EB-EBE6-415D-A884-051AFFB72E2B}"/>
              </a:ext>
            </a:extLst>
          </p:cNvPr>
          <p:cNvSpPr/>
          <p:nvPr/>
        </p:nvSpPr>
        <p:spPr>
          <a:xfrm>
            <a:off x="8407021" y="938212"/>
            <a:ext cx="1585603" cy="692711"/>
          </a:xfrm>
          <a:custGeom>
            <a:avLst/>
            <a:gdLst>
              <a:gd name="connsiteX0" fmla="*/ 0 w 1585603"/>
              <a:gd name="connsiteY0" fmla="*/ 23955 h 692711"/>
              <a:gd name="connsiteX1" fmla="*/ 1078173 w 1585603"/>
              <a:gd name="connsiteY1" fmla="*/ 58075 h 692711"/>
              <a:gd name="connsiteX2" fmla="*/ 1446663 w 1585603"/>
              <a:gd name="connsiteY2" fmla="*/ 528922 h 692711"/>
              <a:gd name="connsiteX3" fmla="*/ 1494430 w 1585603"/>
              <a:gd name="connsiteY3" fmla="*/ 692695 h 692711"/>
              <a:gd name="connsiteX4" fmla="*/ 1262418 w 1585603"/>
              <a:gd name="connsiteY4" fmla="*/ 522098 h 692711"/>
              <a:gd name="connsiteX5" fmla="*/ 1562669 w 1585603"/>
              <a:gd name="connsiteY5" fmla="*/ 685872 h 692711"/>
              <a:gd name="connsiteX6" fmla="*/ 1542197 w 1585603"/>
              <a:gd name="connsiteY6" fmla="*/ 399269 h 692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603" h="692711">
                <a:moveTo>
                  <a:pt x="0" y="23955"/>
                </a:moveTo>
                <a:cubicBezTo>
                  <a:pt x="418531" y="-1066"/>
                  <a:pt x="837063" y="-26086"/>
                  <a:pt x="1078173" y="58075"/>
                </a:cubicBezTo>
                <a:cubicBezTo>
                  <a:pt x="1319284" y="142236"/>
                  <a:pt x="1377287" y="423152"/>
                  <a:pt x="1446663" y="528922"/>
                </a:cubicBezTo>
                <a:cubicBezTo>
                  <a:pt x="1516039" y="634692"/>
                  <a:pt x="1525137" y="693832"/>
                  <a:pt x="1494430" y="692695"/>
                </a:cubicBezTo>
                <a:cubicBezTo>
                  <a:pt x="1463723" y="691558"/>
                  <a:pt x="1251045" y="523235"/>
                  <a:pt x="1262418" y="522098"/>
                </a:cubicBezTo>
                <a:cubicBezTo>
                  <a:pt x="1273791" y="520961"/>
                  <a:pt x="1516039" y="706344"/>
                  <a:pt x="1562669" y="685872"/>
                </a:cubicBezTo>
                <a:cubicBezTo>
                  <a:pt x="1609299" y="665401"/>
                  <a:pt x="1575748" y="532335"/>
                  <a:pt x="1542197" y="399269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260E2A-D66B-4CA1-B64A-A345C027F0FD}"/>
              </a:ext>
            </a:extLst>
          </p:cNvPr>
          <p:cNvSpPr txBox="1"/>
          <p:nvPr/>
        </p:nvSpPr>
        <p:spPr>
          <a:xfrm>
            <a:off x="6851176" y="673759"/>
            <a:ext cx="1555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‘Optimism’ is back!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A1298A6-AE90-4D9E-AA79-9FF405CF4CA2}"/>
              </a:ext>
            </a:extLst>
          </p:cNvPr>
          <p:cNvSpPr/>
          <p:nvPr/>
        </p:nvSpPr>
        <p:spPr>
          <a:xfrm>
            <a:off x="6005015" y="4558352"/>
            <a:ext cx="784746" cy="736979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859ED57-1938-4B9E-B85F-0E6784F68F4C}"/>
              </a:ext>
            </a:extLst>
          </p:cNvPr>
          <p:cNvSpPr/>
          <p:nvPr/>
        </p:nvSpPr>
        <p:spPr>
          <a:xfrm>
            <a:off x="9199822" y="4558352"/>
            <a:ext cx="784746" cy="736979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D08F8C-824B-4545-AA83-C1FA5BF73FF2}"/>
              </a:ext>
            </a:extLst>
          </p:cNvPr>
          <p:cNvSpPr/>
          <p:nvPr/>
        </p:nvSpPr>
        <p:spPr>
          <a:xfrm>
            <a:off x="2923335" y="4557766"/>
            <a:ext cx="784746" cy="736979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28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DBBB-A905-434A-9C4F-E37A8B87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F0C63-5217-4806-8D29-84C1BCBFF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E50F3-C332-49C8-BB2C-007DE52B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9E7EAA-AA33-4919-BBFD-0C7FF1D43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 Presentation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General Preparation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Monte-Carlo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MC is so ineffective?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Off-policy n-step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Sarsa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Control variates challenge</a:t>
            </a:r>
          </a:p>
        </p:txBody>
      </p:sp>
      <p:pic>
        <p:nvPicPr>
          <p:cNvPr id="7170" name="Picture 2" descr="Equestria Daily: Season 5 of My Little Pony Friendship Is ...">
            <a:extLst>
              <a:ext uri="{FF2B5EF4-FFF2-40B4-BE49-F238E27FC236}">
                <a16:creationId xmlns:a16="http://schemas.microsoft.com/office/drawing/2014/main" id="{4EFE4592-EB7E-4A7D-AF25-CF77A840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965" y="5291475"/>
            <a:ext cx="2200472" cy="128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1822FF-40C3-42B7-81A7-DE42D54ED948}"/>
              </a:ext>
            </a:extLst>
          </p:cNvPr>
          <p:cNvSpPr txBox="1"/>
          <p:nvPr/>
        </p:nvSpPr>
        <p:spPr>
          <a:xfrm>
            <a:off x="4439965" y="4840952"/>
            <a:ext cx="198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Shall we start?</a:t>
            </a:r>
          </a:p>
        </p:txBody>
      </p:sp>
      <p:sp>
        <p:nvSpPr>
          <p:cNvPr id="9" name="Freeform: Shape 8">
            <a:hlinkClick r:id="rId3" action="ppaction://hlinksldjump"/>
            <a:extLst>
              <a:ext uri="{FF2B5EF4-FFF2-40B4-BE49-F238E27FC236}">
                <a16:creationId xmlns:a16="http://schemas.microsoft.com/office/drawing/2014/main" id="{D7C06AEF-137D-4AFC-9D1C-1DF54C67BCFD}"/>
              </a:ext>
            </a:extLst>
          </p:cNvPr>
          <p:cNvSpPr/>
          <p:nvPr/>
        </p:nvSpPr>
        <p:spPr>
          <a:xfrm>
            <a:off x="9662720" y="5989689"/>
            <a:ext cx="1032955" cy="400444"/>
          </a:xfrm>
          <a:custGeom>
            <a:avLst/>
            <a:gdLst>
              <a:gd name="connsiteX0" fmla="*/ 35595 w 1032955"/>
              <a:gd name="connsiteY0" fmla="*/ 107898 h 400444"/>
              <a:gd name="connsiteX1" fmla="*/ 716665 w 1032955"/>
              <a:gd name="connsiteY1" fmla="*/ 101592 h 400444"/>
              <a:gd name="connsiteX2" fmla="*/ 477029 w 1032955"/>
              <a:gd name="connsiteY2" fmla="*/ 693 h 400444"/>
              <a:gd name="connsiteX3" fmla="*/ 1031975 w 1032955"/>
              <a:gd name="connsiteY3" fmla="*/ 76367 h 400444"/>
              <a:gd name="connsiteX4" fmla="*/ 615766 w 1032955"/>
              <a:gd name="connsiteY4" fmla="*/ 397984 h 400444"/>
              <a:gd name="connsiteX5" fmla="*/ 754502 w 1032955"/>
              <a:gd name="connsiteY5" fmla="*/ 227716 h 400444"/>
              <a:gd name="connsiteX6" fmla="*/ 161719 w 1032955"/>
              <a:gd name="connsiteY6" fmla="*/ 284472 h 400444"/>
              <a:gd name="connsiteX7" fmla="*/ 35595 w 1032955"/>
              <a:gd name="connsiteY7" fmla="*/ 107898 h 40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2955" h="400444">
                <a:moveTo>
                  <a:pt x="35595" y="107898"/>
                </a:moveTo>
                <a:cubicBezTo>
                  <a:pt x="128086" y="77418"/>
                  <a:pt x="643093" y="119460"/>
                  <a:pt x="716665" y="101592"/>
                </a:cubicBezTo>
                <a:cubicBezTo>
                  <a:pt x="790237" y="83724"/>
                  <a:pt x="424477" y="4897"/>
                  <a:pt x="477029" y="693"/>
                </a:cubicBezTo>
                <a:cubicBezTo>
                  <a:pt x="529581" y="-3511"/>
                  <a:pt x="1008852" y="10152"/>
                  <a:pt x="1031975" y="76367"/>
                </a:cubicBezTo>
                <a:cubicBezTo>
                  <a:pt x="1055098" y="142582"/>
                  <a:pt x="662012" y="372759"/>
                  <a:pt x="615766" y="397984"/>
                </a:cubicBezTo>
                <a:cubicBezTo>
                  <a:pt x="569521" y="423209"/>
                  <a:pt x="830176" y="246635"/>
                  <a:pt x="754502" y="227716"/>
                </a:cubicBezTo>
                <a:cubicBezTo>
                  <a:pt x="678828" y="208797"/>
                  <a:pt x="276282" y="298136"/>
                  <a:pt x="161719" y="284472"/>
                </a:cubicBezTo>
                <a:cubicBezTo>
                  <a:pt x="47156" y="270809"/>
                  <a:pt x="-56896" y="138378"/>
                  <a:pt x="35595" y="107898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BEB68-AF9B-45B3-8241-3411ED8CC1EB}"/>
              </a:ext>
            </a:extLst>
          </p:cNvPr>
          <p:cNvSpPr txBox="1"/>
          <p:nvPr/>
        </p:nvSpPr>
        <p:spPr>
          <a:xfrm>
            <a:off x="8885760" y="5822602"/>
            <a:ext cx="103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Nope! Skip…</a:t>
            </a:r>
          </a:p>
        </p:txBody>
      </p:sp>
    </p:spTree>
    <p:extLst>
      <p:ext uri="{BB962C8B-B14F-4D97-AF65-F5344CB8AC3E}">
        <p14:creationId xmlns:p14="http://schemas.microsoft.com/office/powerpoint/2010/main" val="1873945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50F50-DDA6-41AE-9273-229D9A5E8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43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23EB8-5453-43F8-8AAA-DECBD0180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A4BE52-AA23-49D4-9AB3-F13B939F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Off-policy n-step </a:t>
            </a:r>
            <a:r>
              <a:rPr lang="en-US" dirty="0" err="1"/>
              <a:t>Sarsa</a:t>
            </a:r>
            <a:r>
              <a:rPr lang="en-US" dirty="0"/>
              <a:t> (with Control-Variates)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672C3-6D20-4D60-97D3-FD207D078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3F417D-CC25-4DB8-902D-456582166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519" y="1771481"/>
            <a:ext cx="5832210" cy="478965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54A5711-ACB8-4608-9F48-2C21D6A71CD7}"/>
              </a:ext>
            </a:extLst>
          </p:cNvPr>
          <p:cNvSpPr/>
          <p:nvPr/>
        </p:nvSpPr>
        <p:spPr>
          <a:xfrm>
            <a:off x="10664929" y="5321779"/>
            <a:ext cx="701837" cy="341194"/>
          </a:xfrm>
          <a:prstGeom prst="ellipse">
            <a:avLst/>
          </a:prstGeom>
          <a:noFill/>
          <a:ln w="127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FA586DB-4F43-470A-A4D6-94D10C00E09D}"/>
                  </a:ext>
                </a:extLst>
              </p:cNvPr>
              <p:cNvSpPr/>
              <p:nvPr/>
            </p:nvSpPr>
            <p:spPr>
              <a:xfrm>
                <a:off x="10468224" y="4965006"/>
                <a:ext cx="10449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FA586DB-4F43-470A-A4D6-94D10C00E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224" y="4965006"/>
                <a:ext cx="1044965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9791D3-0AA7-4B2E-BEE6-83B6516F156B}"/>
              </a:ext>
            </a:extLst>
          </p:cNvPr>
          <p:cNvCxnSpPr>
            <a:cxnSpLocks/>
          </p:cNvCxnSpPr>
          <p:nvPr/>
        </p:nvCxnSpPr>
        <p:spPr>
          <a:xfrm flipV="1">
            <a:off x="10651594" y="5364374"/>
            <a:ext cx="710987" cy="253102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F6FEF9-05AC-48B8-8053-44D9329896F5}"/>
              </a:ext>
            </a:extLst>
          </p:cNvPr>
          <p:cNvSpPr txBox="1"/>
          <p:nvPr/>
        </p:nvSpPr>
        <p:spPr>
          <a:xfrm>
            <a:off x="357992" y="1871543"/>
            <a:ext cx="457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Modify off-policy n-step </a:t>
            </a:r>
            <a:r>
              <a:rPr lang="en-US" b="1" dirty="0" err="1">
                <a:solidFill>
                  <a:schemeClr val="accent5"/>
                </a:solidFill>
                <a:latin typeface="Bradley Hand ITC" panose="03070402050302030203" pitchFamily="66" charset="0"/>
              </a:rPr>
              <a:t>Sarsa</a:t>
            </a:r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 to compute </a:t>
            </a:r>
          </a:p>
        </p:txBody>
      </p:sp>
      <p:pic>
        <p:nvPicPr>
          <p:cNvPr id="8194" name="Picture 2" descr="Make A List Of Alphabetical Advice | One Page At A Time">
            <a:extLst>
              <a:ext uri="{FF2B5EF4-FFF2-40B4-BE49-F238E27FC236}">
                <a16:creationId xmlns:a16="http://schemas.microsoft.com/office/drawing/2014/main" id="{D5CF32D3-BEDD-4B75-BE63-5DB279D57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138" y="243600"/>
            <a:ext cx="2396358" cy="149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B89F5C-3F7B-4A37-BE43-F6F43BE17C13}"/>
                  </a:ext>
                </a:extLst>
              </p:cNvPr>
              <p:cNvSpPr txBox="1"/>
              <p:nvPr/>
            </p:nvSpPr>
            <p:spPr>
              <a:xfrm>
                <a:off x="268224" y="2524207"/>
                <a:ext cx="4665701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B89F5C-3F7B-4A37-BE43-F6F43BE1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24" y="2524207"/>
                <a:ext cx="4665701" cy="589649"/>
              </a:xfrm>
              <a:prstGeom prst="rect">
                <a:avLst/>
              </a:prstGeom>
              <a:blipFill>
                <a:blip r:embed="rId5"/>
                <a:stretch>
                  <a:fillRect l="-654"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B4F9D6-4D7B-41D7-A4C7-4CCBF6A21D0E}"/>
                  </a:ext>
                </a:extLst>
              </p:cNvPr>
              <p:cNvSpPr/>
              <p:nvPr/>
            </p:nvSpPr>
            <p:spPr>
              <a:xfrm>
                <a:off x="193156" y="3244334"/>
                <a:ext cx="25791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B4F9D6-4D7B-41D7-A4C7-4CCBF6A21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56" y="3244334"/>
                <a:ext cx="257916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B1CC613-B189-47A4-B843-75102BB9BC00}"/>
                  </a:ext>
                </a:extLst>
              </p:cNvPr>
              <p:cNvSpPr/>
              <p:nvPr/>
            </p:nvSpPr>
            <p:spPr>
              <a:xfrm>
                <a:off x="193156" y="3744144"/>
                <a:ext cx="14377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−1: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B1CC613-B189-47A4-B843-75102BB9B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56" y="3744144"/>
                <a:ext cx="143776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CD7F484-BD0E-44B4-BE8F-5D247534CEB4}"/>
                  </a:ext>
                </a:extLst>
              </p:cNvPr>
              <p:cNvSpPr/>
              <p:nvPr/>
            </p:nvSpPr>
            <p:spPr>
              <a:xfrm>
                <a:off x="268224" y="4355591"/>
                <a:ext cx="2961901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CD7F484-BD0E-44B4-BE8F-5D247534C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24" y="4355591"/>
                <a:ext cx="2961901" cy="7645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174C94-F764-4DE2-80A8-E7554333BF46}"/>
                  </a:ext>
                </a:extLst>
              </p:cNvPr>
              <p:cNvSpPr txBox="1"/>
              <p:nvPr/>
            </p:nvSpPr>
            <p:spPr>
              <a:xfrm>
                <a:off x="2601074" y="3253539"/>
                <a:ext cx="1240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174C94-F764-4DE2-80A8-E7554333B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074" y="3253539"/>
                <a:ext cx="1240972" cy="369332"/>
              </a:xfrm>
              <a:prstGeom prst="rect">
                <a:avLst/>
              </a:prstGeom>
              <a:blipFill>
                <a:blip r:embed="rId9"/>
                <a:stretch>
                  <a:fillRect l="-4433" t="-6667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9F5C9F-86A2-4DF5-946A-1C74D8689E50}"/>
                  </a:ext>
                </a:extLst>
              </p:cNvPr>
              <p:cNvSpPr txBox="1"/>
              <p:nvPr/>
            </p:nvSpPr>
            <p:spPr>
              <a:xfrm>
                <a:off x="2601074" y="3712332"/>
                <a:ext cx="1240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</m:oMath>
                </a14:m>
                <a:endParaRPr lang="en-US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9F5C9F-86A2-4DF5-946A-1C74D8689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074" y="3712332"/>
                <a:ext cx="1240972" cy="369332"/>
              </a:xfrm>
              <a:prstGeom prst="rect">
                <a:avLst/>
              </a:prstGeom>
              <a:blipFill>
                <a:blip r:embed="rId10"/>
                <a:stretch>
                  <a:fillRect l="-4433" t="-6557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16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9F154C-305B-455A-AC74-04460B1CB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FF8ED-B130-4229-AA34-9DEB37C23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DAF02F-AAE6-43F1-A2B1-5A5E479F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Off-policy n-step </a:t>
            </a:r>
            <a:r>
              <a:rPr lang="en-US" dirty="0" err="1"/>
              <a:t>Sarsa</a:t>
            </a:r>
            <a:r>
              <a:rPr lang="en-US" dirty="0"/>
              <a:t> (with Control-Variates)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4E35E2-E8BE-465A-B9E4-CA1E4A6662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B5DB96-A161-40E0-97ED-46BE38B1D2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30"/>
          <a:stretch/>
        </p:blipFill>
        <p:spPr>
          <a:xfrm>
            <a:off x="821155" y="2569779"/>
            <a:ext cx="4722556" cy="3569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CCB2DC-7AA7-409F-AB47-1A0DD5859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8" b="949"/>
          <a:stretch/>
        </p:blipFill>
        <p:spPr>
          <a:xfrm>
            <a:off x="6326390" y="2569779"/>
            <a:ext cx="4799005" cy="356931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906CE04-69D0-42FD-8FA1-D24D546FF6B5}"/>
              </a:ext>
            </a:extLst>
          </p:cNvPr>
          <p:cNvSpPr/>
          <p:nvPr/>
        </p:nvSpPr>
        <p:spPr>
          <a:xfrm>
            <a:off x="9502546" y="1798712"/>
            <a:ext cx="1187862" cy="1486086"/>
          </a:xfrm>
          <a:custGeom>
            <a:avLst/>
            <a:gdLst>
              <a:gd name="connsiteX0" fmla="*/ 30415 w 1187862"/>
              <a:gd name="connsiteY0" fmla="*/ 50560 h 1486086"/>
              <a:gd name="connsiteX1" fmla="*/ 146421 w 1187862"/>
              <a:gd name="connsiteY1" fmla="*/ 50560 h 1486086"/>
              <a:gd name="connsiteX2" fmla="*/ 1176827 w 1187862"/>
              <a:gd name="connsiteY2" fmla="*/ 575998 h 1486086"/>
              <a:gd name="connsiteX3" fmla="*/ 692332 w 1187862"/>
              <a:gd name="connsiteY3" fmla="*/ 1435807 h 1486086"/>
              <a:gd name="connsiteX4" fmla="*/ 719627 w 1187862"/>
              <a:gd name="connsiteY4" fmla="*/ 1278858 h 1486086"/>
              <a:gd name="connsiteX5" fmla="*/ 685508 w 1187862"/>
              <a:gd name="connsiteY5" fmla="*/ 1483575 h 1486086"/>
              <a:gd name="connsiteX6" fmla="*/ 842457 w 1187862"/>
              <a:gd name="connsiteY6" fmla="*/ 1374392 h 148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7862" h="1486086">
                <a:moveTo>
                  <a:pt x="30415" y="50560"/>
                </a:moveTo>
                <a:cubicBezTo>
                  <a:pt x="-7117" y="6773"/>
                  <a:pt x="-44648" y="-37013"/>
                  <a:pt x="146421" y="50560"/>
                </a:cubicBezTo>
                <a:cubicBezTo>
                  <a:pt x="337490" y="138133"/>
                  <a:pt x="1085842" y="345124"/>
                  <a:pt x="1176827" y="575998"/>
                </a:cubicBezTo>
                <a:cubicBezTo>
                  <a:pt x="1267812" y="806872"/>
                  <a:pt x="768532" y="1318664"/>
                  <a:pt x="692332" y="1435807"/>
                </a:cubicBezTo>
                <a:cubicBezTo>
                  <a:pt x="616132" y="1552950"/>
                  <a:pt x="720764" y="1270897"/>
                  <a:pt x="719627" y="1278858"/>
                </a:cubicBezTo>
                <a:cubicBezTo>
                  <a:pt x="718490" y="1286819"/>
                  <a:pt x="665036" y="1467653"/>
                  <a:pt x="685508" y="1483575"/>
                </a:cubicBezTo>
                <a:cubicBezTo>
                  <a:pt x="705980" y="1499497"/>
                  <a:pt x="774218" y="1436944"/>
                  <a:pt x="842457" y="1374392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EE599A-A792-4521-811A-320C9C634B9C}"/>
              </a:ext>
            </a:extLst>
          </p:cNvPr>
          <p:cNvSpPr txBox="1"/>
          <p:nvPr/>
        </p:nvSpPr>
        <p:spPr>
          <a:xfrm>
            <a:off x="7478973" y="1520338"/>
            <a:ext cx="2190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Slightly better for larger learning rates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369E9BF-29AD-47CE-8957-69B6681AA143}"/>
              </a:ext>
            </a:extLst>
          </p:cNvPr>
          <p:cNvSpPr/>
          <p:nvPr/>
        </p:nvSpPr>
        <p:spPr>
          <a:xfrm>
            <a:off x="5658539" y="1247412"/>
            <a:ext cx="553023" cy="5800299"/>
          </a:xfrm>
          <a:custGeom>
            <a:avLst/>
            <a:gdLst>
              <a:gd name="connsiteX0" fmla="*/ 390871 w 553023"/>
              <a:gd name="connsiteY0" fmla="*/ 0 h 5493224"/>
              <a:gd name="connsiteX1" fmla="*/ 179331 w 553023"/>
              <a:gd name="connsiteY1" fmla="*/ 1296538 h 5493224"/>
              <a:gd name="connsiteX2" fmla="*/ 534173 w 553023"/>
              <a:gd name="connsiteY2" fmla="*/ 2333768 h 5493224"/>
              <a:gd name="connsiteX3" fmla="*/ 459110 w 553023"/>
              <a:gd name="connsiteY3" fmla="*/ 3200400 h 5493224"/>
              <a:gd name="connsiteX4" fmla="*/ 76973 w 553023"/>
              <a:gd name="connsiteY4" fmla="*/ 3930556 h 5493224"/>
              <a:gd name="connsiteX5" fmla="*/ 1910 w 553023"/>
              <a:gd name="connsiteY5" fmla="*/ 4537881 h 5493224"/>
              <a:gd name="connsiteX6" fmla="*/ 22382 w 553023"/>
              <a:gd name="connsiteY6" fmla="*/ 5131559 h 5493224"/>
              <a:gd name="connsiteX7" fmla="*/ 22382 w 553023"/>
              <a:gd name="connsiteY7" fmla="*/ 5424985 h 5493224"/>
              <a:gd name="connsiteX8" fmla="*/ 22382 w 553023"/>
              <a:gd name="connsiteY8" fmla="*/ 5493224 h 549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3023" h="5493224">
                <a:moveTo>
                  <a:pt x="390871" y="0"/>
                </a:moveTo>
                <a:cubicBezTo>
                  <a:pt x="273159" y="453788"/>
                  <a:pt x="155447" y="907577"/>
                  <a:pt x="179331" y="1296538"/>
                </a:cubicBezTo>
                <a:cubicBezTo>
                  <a:pt x="203215" y="1685499"/>
                  <a:pt x="487543" y="2016458"/>
                  <a:pt x="534173" y="2333768"/>
                </a:cubicBezTo>
                <a:cubicBezTo>
                  <a:pt x="580803" y="2651078"/>
                  <a:pt x="535310" y="2934269"/>
                  <a:pt x="459110" y="3200400"/>
                </a:cubicBezTo>
                <a:cubicBezTo>
                  <a:pt x="382910" y="3466531"/>
                  <a:pt x="153173" y="3707642"/>
                  <a:pt x="76973" y="3930556"/>
                </a:cubicBezTo>
                <a:cubicBezTo>
                  <a:pt x="773" y="4153470"/>
                  <a:pt x="11008" y="4337714"/>
                  <a:pt x="1910" y="4537881"/>
                </a:cubicBezTo>
                <a:cubicBezTo>
                  <a:pt x="-7188" y="4738048"/>
                  <a:pt x="18970" y="4983708"/>
                  <a:pt x="22382" y="5131559"/>
                </a:cubicBezTo>
                <a:cubicBezTo>
                  <a:pt x="25794" y="5279410"/>
                  <a:pt x="22382" y="5424985"/>
                  <a:pt x="22382" y="5424985"/>
                </a:cubicBezTo>
                <a:cubicBezTo>
                  <a:pt x="22382" y="5485262"/>
                  <a:pt x="20107" y="5438633"/>
                  <a:pt x="22382" y="5493224"/>
                </a:cubicBezTo>
              </a:path>
            </a:pathLst>
          </a:custGeom>
          <a:noFill/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30CBF8-57A8-4E17-AA53-06FC27D21738}"/>
              </a:ext>
            </a:extLst>
          </p:cNvPr>
          <p:cNvSpPr txBox="1"/>
          <p:nvPr/>
        </p:nvSpPr>
        <p:spPr>
          <a:xfrm>
            <a:off x="1977318" y="6169194"/>
            <a:ext cx="279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(without control variates)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822EFE-4121-49CC-BF89-2C1A41F487CB}"/>
              </a:ext>
            </a:extLst>
          </p:cNvPr>
          <p:cNvSpPr txBox="1"/>
          <p:nvPr/>
        </p:nvSpPr>
        <p:spPr>
          <a:xfrm>
            <a:off x="7691180" y="6262830"/>
            <a:ext cx="279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(with control variates)</a:t>
            </a:r>
          </a:p>
        </p:txBody>
      </p:sp>
    </p:spTree>
    <p:extLst>
      <p:ext uri="{BB962C8B-B14F-4D97-AF65-F5344CB8AC3E}">
        <p14:creationId xmlns:p14="http://schemas.microsoft.com/office/powerpoint/2010/main" val="523815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FD2118-4ADD-4857-B989-56A182CFD4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Well done!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194E1E-92BA-43BE-932C-01F1AED18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689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6A5D4-4004-4651-8786-CEEC85F474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A42D9-8FBD-411D-98DE-3B07E935622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FBAA2B-3A4D-4262-A9E7-A93782E575E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E9851-48F3-4EF8-944C-83D87C678F9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https://www.mememaker.net/api/bucket?path=static/img/memes/full/2012/Mar/19/1/here...-have-a-potato.jpg">
            <a:extLst>
              <a:ext uri="{FF2B5EF4-FFF2-40B4-BE49-F238E27FC236}">
                <a16:creationId xmlns:a16="http://schemas.microsoft.com/office/drawing/2014/main" id="{5807CB47-75C4-428F-AA0F-DEEED2B81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7"/>
          <a:stretch/>
        </p:blipFill>
        <p:spPr bwMode="auto">
          <a:xfrm>
            <a:off x="4701803" y="2413176"/>
            <a:ext cx="2632316" cy="243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B7550B-4167-4E75-8399-36E9D69F4BBB}"/>
              </a:ext>
            </a:extLst>
          </p:cNvPr>
          <p:cNvSpPr txBox="1"/>
          <p:nvPr/>
        </p:nvSpPr>
        <p:spPr>
          <a:xfrm>
            <a:off x="786040" y="1532408"/>
            <a:ext cx="2572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Good try!</a:t>
            </a:r>
          </a:p>
          <a:p>
            <a:pPr algn="l"/>
            <a:endParaRPr lang="en-US" b="1" dirty="0">
              <a:solidFill>
                <a:schemeClr val="accent5"/>
              </a:solidFill>
              <a:latin typeface="Bradley Hand ITC" panose="03070402050302030203" pitchFamily="66" charset="0"/>
            </a:endParaRPr>
          </a:p>
          <a:p>
            <a:pPr algn="l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And see you next time.</a:t>
            </a:r>
          </a:p>
        </p:txBody>
      </p:sp>
    </p:spTree>
    <p:extLst>
      <p:ext uri="{BB962C8B-B14F-4D97-AF65-F5344CB8AC3E}">
        <p14:creationId xmlns:p14="http://schemas.microsoft.com/office/powerpoint/2010/main" val="3400125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B6D6A8E-E449-45C0-9507-0F735BE566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80625" y="1467746"/>
            <a:ext cx="3354902" cy="3527425"/>
          </a:xfrm>
        </p:spPr>
        <p:txBody>
          <a:bodyPr/>
          <a:lstStyle/>
          <a:p>
            <a:r>
              <a:rPr lang="en-US" dirty="0"/>
              <a:t>The surface is described using a grid like the following: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The episode ends when you reach the goal or fall in a hole. </a:t>
            </a:r>
          </a:p>
          <a:p>
            <a:r>
              <a:rPr lang="en-US" i="1" dirty="0"/>
              <a:t>You receive a reward of 1 if you reach the goal, and zero otherwise.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5549B62-19A6-4203-B395-9ED234892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586602" y="2857109"/>
            <a:ext cx="5387142" cy="482549"/>
          </a:xfrm>
        </p:spPr>
        <p:txBody>
          <a:bodyPr/>
          <a:lstStyle/>
          <a:p>
            <a:r>
              <a:rPr lang="en-US" dirty="0"/>
              <a:t>Problem Description</a:t>
            </a: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284E1426-24CD-4517-831D-62D2BE68E95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89" t="-4201" r="-9497" b="-1613"/>
          <a:stretch/>
        </p:blipFill>
        <p:spPr>
          <a:xfrm rot="660000">
            <a:off x="6127750" y="404813"/>
            <a:ext cx="5376863" cy="590391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18324-1CFE-4B1B-8C08-B5D1661BFA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0D4E1-06CD-4D9F-835D-9A1414C19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239645-E623-4EC9-A8FA-C44493D49F60}"/>
              </a:ext>
            </a:extLst>
          </p:cNvPr>
          <p:cNvSpPr txBox="1"/>
          <p:nvPr/>
        </p:nvSpPr>
        <p:spPr>
          <a:xfrm>
            <a:off x="3970406" y="2452052"/>
            <a:ext cx="155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Starting state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39E7DCE-DBDC-46DB-95AB-D989330EEBBF}"/>
              </a:ext>
            </a:extLst>
          </p:cNvPr>
          <p:cNvSpPr/>
          <p:nvPr/>
        </p:nvSpPr>
        <p:spPr>
          <a:xfrm>
            <a:off x="5390776" y="1112293"/>
            <a:ext cx="1202108" cy="1330656"/>
          </a:xfrm>
          <a:custGeom>
            <a:avLst/>
            <a:gdLst>
              <a:gd name="connsiteX0" fmla="*/ 90 w 1202108"/>
              <a:gd name="connsiteY0" fmla="*/ 1330656 h 1330656"/>
              <a:gd name="connsiteX1" fmla="*/ 88800 w 1202108"/>
              <a:gd name="connsiteY1" fmla="*/ 805217 h 1330656"/>
              <a:gd name="connsiteX2" fmla="*/ 539176 w 1202108"/>
              <a:gd name="connsiteY2" fmla="*/ 218364 h 1330656"/>
              <a:gd name="connsiteX3" fmla="*/ 1139678 w 1202108"/>
              <a:gd name="connsiteY3" fmla="*/ 47767 h 1330656"/>
              <a:gd name="connsiteX4" fmla="*/ 928137 w 1202108"/>
              <a:gd name="connsiteY4" fmla="*/ 0 h 1330656"/>
              <a:gd name="connsiteX5" fmla="*/ 1201093 w 1202108"/>
              <a:gd name="connsiteY5" fmla="*/ 47767 h 1330656"/>
              <a:gd name="connsiteX6" fmla="*/ 1003200 w 1202108"/>
              <a:gd name="connsiteY6" fmla="*/ 218364 h 133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2108" h="1330656">
                <a:moveTo>
                  <a:pt x="90" y="1330656"/>
                </a:moveTo>
                <a:cubicBezTo>
                  <a:pt x="-479" y="1160627"/>
                  <a:pt x="-1048" y="990599"/>
                  <a:pt x="88800" y="805217"/>
                </a:cubicBezTo>
                <a:cubicBezTo>
                  <a:pt x="178648" y="619835"/>
                  <a:pt x="364030" y="344606"/>
                  <a:pt x="539176" y="218364"/>
                </a:cubicBezTo>
                <a:cubicBezTo>
                  <a:pt x="714322" y="92122"/>
                  <a:pt x="1074851" y="84161"/>
                  <a:pt x="1139678" y="47767"/>
                </a:cubicBezTo>
                <a:cubicBezTo>
                  <a:pt x="1204505" y="11373"/>
                  <a:pt x="917901" y="0"/>
                  <a:pt x="928137" y="0"/>
                </a:cubicBezTo>
                <a:cubicBezTo>
                  <a:pt x="938373" y="0"/>
                  <a:pt x="1188583" y="11373"/>
                  <a:pt x="1201093" y="47767"/>
                </a:cubicBezTo>
                <a:cubicBezTo>
                  <a:pt x="1213604" y="84161"/>
                  <a:pt x="1108402" y="151262"/>
                  <a:pt x="1003200" y="218364"/>
                </a:cubicBezTo>
              </a:path>
            </a:pathLst>
          </a:cu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3503AB3-F6C5-4582-8348-58ED4BC58EC3}"/>
              </a:ext>
            </a:extLst>
          </p:cNvPr>
          <p:cNvSpPr/>
          <p:nvPr/>
        </p:nvSpPr>
        <p:spPr>
          <a:xfrm>
            <a:off x="7780369" y="5820140"/>
            <a:ext cx="2052843" cy="663357"/>
          </a:xfrm>
          <a:custGeom>
            <a:avLst/>
            <a:gdLst>
              <a:gd name="connsiteX0" fmla="*/ 32974 w 2052843"/>
              <a:gd name="connsiteY0" fmla="*/ 587484 h 663357"/>
              <a:gd name="connsiteX1" fmla="*/ 114861 w 2052843"/>
              <a:gd name="connsiteY1" fmla="*/ 628427 h 663357"/>
              <a:gd name="connsiteX2" fmla="*/ 974670 w 2052843"/>
              <a:gd name="connsiteY2" fmla="*/ 628427 h 663357"/>
              <a:gd name="connsiteX3" fmla="*/ 1793535 w 2052843"/>
              <a:gd name="connsiteY3" fmla="*/ 178051 h 663357"/>
              <a:gd name="connsiteX4" fmla="*/ 2052843 w 2052843"/>
              <a:gd name="connsiteY4" fmla="*/ 21102 h 663357"/>
              <a:gd name="connsiteX5" fmla="*/ 1793535 w 2052843"/>
              <a:gd name="connsiteY5" fmla="*/ 27926 h 663357"/>
              <a:gd name="connsiteX6" fmla="*/ 2039195 w 2052843"/>
              <a:gd name="connsiteY6" fmla="*/ 21102 h 663357"/>
              <a:gd name="connsiteX7" fmla="*/ 1902718 w 2052843"/>
              <a:gd name="connsiteY7" fmla="*/ 335000 h 66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52843" h="663357">
                <a:moveTo>
                  <a:pt x="32974" y="587484"/>
                </a:moveTo>
                <a:cubicBezTo>
                  <a:pt x="-4557" y="604543"/>
                  <a:pt x="-42088" y="621603"/>
                  <a:pt x="114861" y="628427"/>
                </a:cubicBezTo>
                <a:cubicBezTo>
                  <a:pt x="271810" y="635251"/>
                  <a:pt x="694891" y="703490"/>
                  <a:pt x="974670" y="628427"/>
                </a:cubicBezTo>
                <a:cubicBezTo>
                  <a:pt x="1254449" y="553364"/>
                  <a:pt x="1613840" y="279272"/>
                  <a:pt x="1793535" y="178051"/>
                </a:cubicBezTo>
                <a:cubicBezTo>
                  <a:pt x="1973230" y="76830"/>
                  <a:pt x="2052843" y="46123"/>
                  <a:pt x="2052843" y="21102"/>
                </a:cubicBezTo>
                <a:cubicBezTo>
                  <a:pt x="2052843" y="-3919"/>
                  <a:pt x="1795810" y="27926"/>
                  <a:pt x="1793535" y="27926"/>
                </a:cubicBezTo>
                <a:cubicBezTo>
                  <a:pt x="1791260" y="27926"/>
                  <a:pt x="2020998" y="-30077"/>
                  <a:pt x="2039195" y="21102"/>
                </a:cubicBezTo>
                <a:cubicBezTo>
                  <a:pt x="2057392" y="72281"/>
                  <a:pt x="1980055" y="203640"/>
                  <a:pt x="1902718" y="335000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A17442-F2AA-41C7-93BE-B1775EA598B9}"/>
              </a:ext>
            </a:extLst>
          </p:cNvPr>
          <p:cNvSpPr txBox="1"/>
          <p:nvPr/>
        </p:nvSpPr>
        <p:spPr>
          <a:xfrm>
            <a:off x="6592884" y="6256150"/>
            <a:ext cx="120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Goal State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9DF663C-B796-4994-A184-25FC8036CC5D}"/>
              </a:ext>
            </a:extLst>
          </p:cNvPr>
          <p:cNvSpPr/>
          <p:nvPr/>
        </p:nvSpPr>
        <p:spPr>
          <a:xfrm>
            <a:off x="5621611" y="2837714"/>
            <a:ext cx="2261038" cy="1386268"/>
          </a:xfrm>
          <a:custGeom>
            <a:avLst/>
            <a:gdLst>
              <a:gd name="connsiteX0" fmla="*/ 1267 w 2261038"/>
              <a:gd name="connsiteY0" fmla="*/ 1386268 h 1386268"/>
              <a:gd name="connsiteX1" fmla="*/ 89977 w 2261038"/>
              <a:gd name="connsiteY1" fmla="*/ 935892 h 1386268"/>
              <a:gd name="connsiteX2" fmla="*/ 574473 w 2261038"/>
              <a:gd name="connsiteY2" fmla="*/ 267152 h 1386268"/>
              <a:gd name="connsiteX3" fmla="*/ 2205380 w 2261038"/>
              <a:gd name="connsiteY3" fmla="*/ 35140 h 1386268"/>
              <a:gd name="connsiteX4" fmla="*/ 1850538 w 2261038"/>
              <a:gd name="connsiteY4" fmla="*/ 1020 h 1386268"/>
              <a:gd name="connsiteX5" fmla="*/ 2259971 w 2261038"/>
              <a:gd name="connsiteY5" fmla="*/ 35140 h 1386268"/>
              <a:gd name="connsiteX6" fmla="*/ 1946073 w 2261038"/>
              <a:gd name="connsiteY6" fmla="*/ 233032 h 138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1038" h="1386268">
                <a:moveTo>
                  <a:pt x="1267" y="1386268"/>
                </a:moveTo>
                <a:cubicBezTo>
                  <a:pt x="-2145" y="1254339"/>
                  <a:pt x="-5557" y="1122411"/>
                  <a:pt x="89977" y="935892"/>
                </a:cubicBezTo>
                <a:cubicBezTo>
                  <a:pt x="185511" y="749373"/>
                  <a:pt x="221906" y="417277"/>
                  <a:pt x="574473" y="267152"/>
                </a:cubicBezTo>
                <a:cubicBezTo>
                  <a:pt x="927040" y="117027"/>
                  <a:pt x="1992703" y="79495"/>
                  <a:pt x="2205380" y="35140"/>
                </a:cubicBezTo>
                <a:cubicBezTo>
                  <a:pt x="2418058" y="-9215"/>
                  <a:pt x="1841440" y="1020"/>
                  <a:pt x="1850538" y="1020"/>
                </a:cubicBezTo>
                <a:cubicBezTo>
                  <a:pt x="1859636" y="1020"/>
                  <a:pt x="2244049" y="-3529"/>
                  <a:pt x="2259971" y="35140"/>
                </a:cubicBezTo>
                <a:cubicBezTo>
                  <a:pt x="2275893" y="73809"/>
                  <a:pt x="2110983" y="153420"/>
                  <a:pt x="1946073" y="233032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76B6C9-0B77-47AC-A6DB-EF2AAB43A174}"/>
              </a:ext>
            </a:extLst>
          </p:cNvPr>
          <p:cNvSpPr txBox="1"/>
          <p:nvPr/>
        </p:nvSpPr>
        <p:spPr>
          <a:xfrm>
            <a:off x="4927309" y="4223982"/>
            <a:ext cx="78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Holes</a:t>
            </a:r>
          </a:p>
        </p:txBody>
      </p:sp>
    </p:spTree>
    <p:extLst>
      <p:ext uri="{BB962C8B-B14F-4D97-AF65-F5344CB8AC3E}">
        <p14:creationId xmlns:p14="http://schemas.microsoft.com/office/powerpoint/2010/main" val="263929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6" grpId="0" animBg="1"/>
      <p:bldP spid="36" grpId="1" animBg="1"/>
      <p:bldP spid="37" grpId="0" animBg="1"/>
      <p:bldP spid="37" grpId="1" animBg="1"/>
      <p:bldP spid="38" grpId="0"/>
      <p:bldP spid="38" grpId="1"/>
      <p:bldP spid="39" grpId="0" animBg="1"/>
      <p:bldP spid="39" grpId="1" animBg="1"/>
      <p:bldP spid="40" grpId="0"/>
      <p:bldP spid="4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1C895-E4B3-42B6-B22D-E483CF5D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E79D-19CD-4A10-B7EB-3A4D9A9C1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AEC9A-92FE-4EED-9884-079FA136E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6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538228-F746-4DE7-8EF8-B06E31D5794E}"/>
              </a:ext>
            </a:extLst>
          </p:cNvPr>
          <p:cNvGrpSpPr/>
          <p:nvPr/>
        </p:nvGrpSpPr>
        <p:grpSpPr>
          <a:xfrm>
            <a:off x="4087624" y="1146600"/>
            <a:ext cx="3780000" cy="4564800"/>
            <a:chOff x="4094155" y="2933698"/>
            <a:chExt cx="2396272" cy="28930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4B66F9-CAC1-4D0E-9226-B53EF31251D3}"/>
                </a:ext>
              </a:extLst>
            </p:cNvPr>
            <p:cNvSpPr/>
            <p:nvPr/>
          </p:nvSpPr>
          <p:spPr>
            <a:xfrm>
              <a:off x="4094155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5DF5B2-4A37-4FF3-B52C-A8F6934DD519}"/>
                </a:ext>
              </a:extLst>
            </p:cNvPr>
            <p:cNvSpPr/>
            <p:nvPr/>
          </p:nvSpPr>
          <p:spPr>
            <a:xfrm>
              <a:off x="4094155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E7D2FB-0759-4028-B9C3-6650B3F3788C}"/>
                </a:ext>
              </a:extLst>
            </p:cNvPr>
            <p:cNvSpPr/>
            <p:nvPr/>
          </p:nvSpPr>
          <p:spPr>
            <a:xfrm>
              <a:off x="4094155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1EB504-1B73-4BE7-9C10-723352465DB6}"/>
                </a:ext>
              </a:extLst>
            </p:cNvPr>
            <p:cNvSpPr/>
            <p:nvPr/>
          </p:nvSpPr>
          <p:spPr>
            <a:xfrm>
              <a:off x="4094155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56E2DA-51BF-4CEC-BBD7-65F7FC2759A6}"/>
                </a:ext>
              </a:extLst>
            </p:cNvPr>
            <p:cNvSpPr/>
            <p:nvPr/>
          </p:nvSpPr>
          <p:spPr>
            <a:xfrm>
              <a:off x="4693223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DEA20E-0CB0-4299-B1D9-6337FE0114E5}"/>
                </a:ext>
              </a:extLst>
            </p:cNvPr>
            <p:cNvSpPr/>
            <p:nvPr/>
          </p:nvSpPr>
          <p:spPr>
            <a:xfrm>
              <a:off x="4693223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08BDCD-FB53-4FEC-8881-A612B5074B84}"/>
                </a:ext>
              </a:extLst>
            </p:cNvPr>
            <p:cNvSpPr/>
            <p:nvPr/>
          </p:nvSpPr>
          <p:spPr>
            <a:xfrm>
              <a:off x="4693223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1CE05A-A773-45C3-9A31-8D632346CBC5}"/>
                </a:ext>
              </a:extLst>
            </p:cNvPr>
            <p:cNvSpPr/>
            <p:nvPr/>
          </p:nvSpPr>
          <p:spPr>
            <a:xfrm>
              <a:off x="4693223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1A769-7F65-46CD-9C2E-17B2B0D8A0AE}"/>
                </a:ext>
              </a:extLst>
            </p:cNvPr>
            <p:cNvSpPr/>
            <p:nvPr/>
          </p:nvSpPr>
          <p:spPr>
            <a:xfrm>
              <a:off x="5292291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5BF459-B0D6-4CE1-8AF6-4509B68F8371}"/>
                </a:ext>
              </a:extLst>
            </p:cNvPr>
            <p:cNvSpPr/>
            <p:nvPr/>
          </p:nvSpPr>
          <p:spPr>
            <a:xfrm>
              <a:off x="5292291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F3F267-64F5-4129-99EA-26D9F26DE6F8}"/>
                </a:ext>
              </a:extLst>
            </p:cNvPr>
            <p:cNvSpPr/>
            <p:nvPr/>
          </p:nvSpPr>
          <p:spPr>
            <a:xfrm>
              <a:off x="5292291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F946-F8EB-40EA-932F-C0A6D1ECC0E4}"/>
                </a:ext>
              </a:extLst>
            </p:cNvPr>
            <p:cNvSpPr/>
            <p:nvPr/>
          </p:nvSpPr>
          <p:spPr>
            <a:xfrm>
              <a:off x="5292291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21035A-C1E4-417D-A2E6-D99255069F91}"/>
                </a:ext>
              </a:extLst>
            </p:cNvPr>
            <p:cNvSpPr/>
            <p:nvPr/>
          </p:nvSpPr>
          <p:spPr>
            <a:xfrm>
              <a:off x="5891359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A4456B-7109-448A-ADDB-1949F5A8F0F3}"/>
                </a:ext>
              </a:extLst>
            </p:cNvPr>
            <p:cNvSpPr/>
            <p:nvPr/>
          </p:nvSpPr>
          <p:spPr>
            <a:xfrm>
              <a:off x="5891359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581F86-293A-45A3-BD17-4967D00780E7}"/>
                </a:ext>
              </a:extLst>
            </p:cNvPr>
            <p:cNvSpPr/>
            <p:nvPr/>
          </p:nvSpPr>
          <p:spPr>
            <a:xfrm>
              <a:off x="5891359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414E48-72F8-496A-9BDE-FBD0E836009C}"/>
                </a:ext>
              </a:extLst>
            </p:cNvPr>
            <p:cNvSpPr/>
            <p:nvPr/>
          </p:nvSpPr>
          <p:spPr>
            <a:xfrm>
              <a:off x="5891359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73336A-25C7-416C-B7D3-33B3B43A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A34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593" y="5285813"/>
              <a:ext cx="376599" cy="37659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50B8BC-FC32-4F03-8C8B-08885434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EEB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910" y="4526745"/>
              <a:ext cx="456895" cy="456895"/>
            </a:xfrm>
            <a:prstGeom prst="rect">
              <a:avLst/>
            </a:prstGeom>
          </p:spPr>
        </p:pic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4E5FC6-6B07-4F89-8E5A-94E256A93935}"/>
              </a:ext>
            </a:extLst>
          </p:cNvPr>
          <p:cNvSpPr/>
          <p:nvPr/>
        </p:nvSpPr>
        <p:spPr>
          <a:xfrm>
            <a:off x="6322423" y="4434838"/>
            <a:ext cx="306977" cy="822977"/>
          </a:xfrm>
          <a:custGeom>
            <a:avLst/>
            <a:gdLst>
              <a:gd name="connsiteX0" fmla="*/ 150223 w 306977"/>
              <a:gd name="connsiteY0" fmla="*/ 0 h 822977"/>
              <a:gd name="connsiteX1" fmla="*/ 137160 w 306977"/>
              <a:gd name="connsiteY1" fmla="*/ 764178 h 822977"/>
              <a:gd name="connsiteX2" fmla="*/ 0 w 306977"/>
              <a:gd name="connsiteY2" fmla="*/ 613955 h 822977"/>
              <a:gd name="connsiteX3" fmla="*/ 137160 w 306977"/>
              <a:gd name="connsiteY3" fmla="*/ 822960 h 822977"/>
              <a:gd name="connsiteX4" fmla="*/ 306977 w 306977"/>
              <a:gd name="connsiteY4" fmla="*/ 600892 h 82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977" h="822977">
                <a:moveTo>
                  <a:pt x="150223" y="0"/>
                </a:moveTo>
                <a:cubicBezTo>
                  <a:pt x="156210" y="330926"/>
                  <a:pt x="162197" y="661852"/>
                  <a:pt x="137160" y="764178"/>
                </a:cubicBezTo>
                <a:cubicBezTo>
                  <a:pt x="112123" y="866504"/>
                  <a:pt x="0" y="604158"/>
                  <a:pt x="0" y="613955"/>
                </a:cubicBezTo>
                <a:cubicBezTo>
                  <a:pt x="0" y="623752"/>
                  <a:pt x="85997" y="825137"/>
                  <a:pt x="137160" y="822960"/>
                </a:cubicBezTo>
                <a:cubicBezTo>
                  <a:pt x="188323" y="820783"/>
                  <a:pt x="247650" y="710837"/>
                  <a:pt x="306977" y="600892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A608F9F-2340-44D6-BF60-9311DCDFC2E0}"/>
              </a:ext>
            </a:extLst>
          </p:cNvPr>
          <p:cNvSpPr/>
          <p:nvPr/>
        </p:nvSpPr>
        <p:spPr>
          <a:xfrm>
            <a:off x="5368831" y="3957860"/>
            <a:ext cx="888278" cy="235317"/>
          </a:xfrm>
          <a:custGeom>
            <a:avLst/>
            <a:gdLst>
              <a:gd name="connsiteX0" fmla="*/ 888278 w 888278"/>
              <a:gd name="connsiteY0" fmla="*/ 124283 h 235317"/>
              <a:gd name="connsiteX1" fmla="*/ 117569 w 888278"/>
              <a:gd name="connsiteY1" fmla="*/ 130814 h 235317"/>
              <a:gd name="connsiteX2" fmla="*/ 267792 w 888278"/>
              <a:gd name="connsiteY2" fmla="*/ 186 h 235317"/>
              <a:gd name="connsiteX3" fmla="*/ 3 w 888278"/>
              <a:gd name="connsiteY3" fmla="*/ 163471 h 235317"/>
              <a:gd name="connsiteX4" fmla="*/ 274323 w 888278"/>
              <a:gd name="connsiteY4" fmla="*/ 235317 h 23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278" h="235317">
                <a:moveTo>
                  <a:pt x="888278" y="124283"/>
                </a:moveTo>
                <a:cubicBezTo>
                  <a:pt x="554630" y="137890"/>
                  <a:pt x="220983" y="151497"/>
                  <a:pt x="117569" y="130814"/>
                </a:cubicBezTo>
                <a:cubicBezTo>
                  <a:pt x="14155" y="110131"/>
                  <a:pt x="287386" y="-5257"/>
                  <a:pt x="267792" y="186"/>
                </a:cubicBezTo>
                <a:cubicBezTo>
                  <a:pt x="248198" y="5629"/>
                  <a:pt x="-1085" y="124283"/>
                  <a:pt x="3" y="163471"/>
                </a:cubicBezTo>
                <a:cubicBezTo>
                  <a:pt x="1091" y="202659"/>
                  <a:pt x="137707" y="218988"/>
                  <a:pt x="274323" y="235317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5CEC20-90FB-43F1-A1A5-DB554E327BF5}"/>
              </a:ext>
            </a:extLst>
          </p:cNvPr>
          <p:cNvSpPr/>
          <p:nvPr/>
        </p:nvSpPr>
        <p:spPr>
          <a:xfrm>
            <a:off x="6740434" y="4062469"/>
            <a:ext cx="822969" cy="182960"/>
          </a:xfrm>
          <a:custGeom>
            <a:avLst/>
            <a:gdLst>
              <a:gd name="connsiteX0" fmla="*/ 0 w 822969"/>
              <a:gd name="connsiteY0" fmla="*/ 45800 h 182960"/>
              <a:gd name="connsiteX1" fmla="*/ 770709 w 822969"/>
              <a:gd name="connsiteY1" fmla="*/ 45800 h 182960"/>
              <a:gd name="connsiteX2" fmla="*/ 640080 w 822969"/>
              <a:gd name="connsiteY2" fmla="*/ 80 h 182960"/>
              <a:gd name="connsiteX3" fmla="*/ 822960 w 822969"/>
              <a:gd name="connsiteY3" fmla="*/ 39268 h 182960"/>
              <a:gd name="connsiteX4" fmla="*/ 646612 w 822969"/>
              <a:gd name="connsiteY4" fmla="*/ 182960 h 18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9" h="182960">
                <a:moveTo>
                  <a:pt x="0" y="45800"/>
                </a:moveTo>
                <a:cubicBezTo>
                  <a:pt x="332014" y="49610"/>
                  <a:pt x="664029" y="53420"/>
                  <a:pt x="770709" y="45800"/>
                </a:cubicBezTo>
                <a:cubicBezTo>
                  <a:pt x="877389" y="38180"/>
                  <a:pt x="631372" y="1169"/>
                  <a:pt x="640080" y="80"/>
                </a:cubicBezTo>
                <a:cubicBezTo>
                  <a:pt x="648788" y="-1009"/>
                  <a:pt x="821871" y="8788"/>
                  <a:pt x="822960" y="39268"/>
                </a:cubicBezTo>
                <a:cubicBezTo>
                  <a:pt x="824049" y="69748"/>
                  <a:pt x="735330" y="126354"/>
                  <a:pt x="646612" y="182960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34A808-B83C-4246-AA2E-A701E2ED57E7}"/>
              </a:ext>
            </a:extLst>
          </p:cNvPr>
          <p:cNvSpPr txBox="1"/>
          <p:nvPr/>
        </p:nvSpPr>
        <p:spPr>
          <a:xfrm>
            <a:off x="780727" y="1834871"/>
            <a:ext cx="2861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Because ice is slippery, we have a high chance to not move in the intended direction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0C622A66-7214-4F4A-AB81-E1A3F2FB25E0}"/>
              </a:ext>
            </a:extLst>
          </p:cNvPr>
          <p:cNvSpPr/>
          <p:nvPr/>
        </p:nvSpPr>
        <p:spPr>
          <a:xfrm>
            <a:off x="724989" y="1704703"/>
            <a:ext cx="2698161" cy="1378131"/>
          </a:xfrm>
          <a:prstGeom prst="wedgeRectCallout">
            <a:avLst>
              <a:gd name="adj1" fmla="val 54100"/>
              <a:gd name="adj2" fmla="val 79363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1C895-E4B3-42B6-B22D-E483CF5D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E79D-19CD-4A10-B7EB-3A4D9A9C1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AEC9A-92FE-4EED-9884-079FA136E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7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538228-F746-4DE7-8EF8-B06E31D5794E}"/>
              </a:ext>
            </a:extLst>
          </p:cNvPr>
          <p:cNvGrpSpPr/>
          <p:nvPr/>
        </p:nvGrpSpPr>
        <p:grpSpPr>
          <a:xfrm>
            <a:off x="4087624" y="1146600"/>
            <a:ext cx="3780000" cy="4564800"/>
            <a:chOff x="4094155" y="2933698"/>
            <a:chExt cx="2396272" cy="28930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4B66F9-CAC1-4D0E-9226-B53EF31251D3}"/>
                </a:ext>
              </a:extLst>
            </p:cNvPr>
            <p:cNvSpPr/>
            <p:nvPr/>
          </p:nvSpPr>
          <p:spPr>
            <a:xfrm>
              <a:off x="4094155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5DF5B2-4A37-4FF3-B52C-A8F6934DD519}"/>
                </a:ext>
              </a:extLst>
            </p:cNvPr>
            <p:cNvSpPr/>
            <p:nvPr/>
          </p:nvSpPr>
          <p:spPr>
            <a:xfrm>
              <a:off x="4094155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E7D2FB-0759-4028-B9C3-6650B3F3788C}"/>
                </a:ext>
              </a:extLst>
            </p:cNvPr>
            <p:cNvSpPr/>
            <p:nvPr/>
          </p:nvSpPr>
          <p:spPr>
            <a:xfrm>
              <a:off x="4094155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1EB504-1B73-4BE7-9C10-723352465DB6}"/>
                </a:ext>
              </a:extLst>
            </p:cNvPr>
            <p:cNvSpPr/>
            <p:nvPr/>
          </p:nvSpPr>
          <p:spPr>
            <a:xfrm>
              <a:off x="4094155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56E2DA-51BF-4CEC-BBD7-65F7FC2759A6}"/>
                </a:ext>
              </a:extLst>
            </p:cNvPr>
            <p:cNvSpPr/>
            <p:nvPr/>
          </p:nvSpPr>
          <p:spPr>
            <a:xfrm>
              <a:off x="4693223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DEA20E-0CB0-4299-B1D9-6337FE0114E5}"/>
                </a:ext>
              </a:extLst>
            </p:cNvPr>
            <p:cNvSpPr/>
            <p:nvPr/>
          </p:nvSpPr>
          <p:spPr>
            <a:xfrm>
              <a:off x="4693223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08BDCD-FB53-4FEC-8881-A612B5074B84}"/>
                </a:ext>
              </a:extLst>
            </p:cNvPr>
            <p:cNvSpPr/>
            <p:nvPr/>
          </p:nvSpPr>
          <p:spPr>
            <a:xfrm>
              <a:off x="4693223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1CE05A-A773-45C3-9A31-8D632346CBC5}"/>
                </a:ext>
              </a:extLst>
            </p:cNvPr>
            <p:cNvSpPr/>
            <p:nvPr/>
          </p:nvSpPr>
          <p:spPr>
            <a:xfrm>
              <a:off x="4693223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1A769-7F65-46CD-9C2E-17B2B0D8A0AE}"/>
                </a:ext>
              </a:extLst>
            </p:cNvPr>
            <p:cNvSpPr/>
            <p:nvPr/>
          </p:nvSpPr>
          <p:spPr>
            <a:xfrm>
              <a:off x="5292291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5BF459-B0D6-4CE1-8AF6-4509B68F8371}"/>
                </a:ext>
              </a:extLst>
            </p:cNvPr>
            <p:cNvSpPr/>
            <p:nvPr/>
          </p:nvSpPr>
          <p:spPr>
            <a:xfrm>
              <a:off x="5292291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F3F267-64F5-4129-99EA-26D9F26DE6F8}"/>
                </a:ext>
              </a:extLst>
            </p:cNvPr>
            <p:cNvSpPr/>
            <p:nvPr/>
          </p:nvSpPr>
          <p:spPr>
            <a:xfrm>
              <a:off x="5292291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F946-F8EB-40EA-932F-C0A6D1ECC0E4}"/>
                </a:ext>
              </a:extLst>
            </p:cNvPr>
            <p:cNvSpPr/>
            <p:nvPr/>
          </p:nvSpPr>
          <p:spPr>
            <a:xfrm>
              <a:off x="5292291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21035A-C1E4-417D-A2E6-D99255069F91}"/>
                </a:ext>
              </a:extLst>
            </p:cNvPr>
            <p:cNvSpPr/>
            <p:nvPr/>
          </p:nvSpPr>
          <p:spPr>
            <a:xfrm>
              <a:off x="5891359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A4456B-7109-448A-ADDB-1949F5A8F0F3}"/>
                </a:ext>
              </a:extLst>
            </p:cNvPr>
            <p:cNvSpPr/>
            <p:nvPr/>
          </p:nvSpPr>
          <p:spPr>
            <a:xfrm>
              <a:off x="5891359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581F86-293A-45A3-BD17-4967D00780E7}"/>
                </a:ext>
              </a:extLst>
            </p:cNvPr>
            <p:cNvSpPr/>
            <p:nvPr/>
          </p:nvSpPr>
          <p:spPr>
            <a:xfrm>
              <a:off x="5891359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414E48-72F8-496A-9BDE-FBD0E836009C}"/>
                </a:ext>
              </a:extLst>
            </p:cNvPr>
            <p:cNvSpPr/>
            <p:nvPr/>
          </p:nvSpPr>
          <p:spPr>
            <a:xfrm>
              <a:off x="5891359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73336A-25C7-416C-B7D3-33B3B43A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A34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593" y="5285813"/>
              <a:ext cx="376599" cy="37659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50B8BC-FC32-4F03-8C8B-08885434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EEB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910" y="4526745"/>
              <a:ext cx="456895" cy="456895"/>
            </a:xfrm>
            <a:prstGeom prst="rect">
              <a:avLst/>
            </a:prstGeom>
          </p:spPr>
        </p:pic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4E5FC6-6B07-4F89-8E5A-94E256A93935}"/>
              </a:ext>
            </a:extLst>
          </p:cNvPr>
          <p:cNvSpPr/>
          <p:nvPr/>
        </p:nvSpPr>
        <p:spPr>
          <a:xfrm rot="5400000">
            <a:off x="5692132" y="3664029"/>
            <a:ext cx="306977" cy="822977"/>
          </a:xfrm>
          <a:custGeom>
            <a:avLst/>
            <a:gdLst>
              <a:gd name="connsiteX0" fmla="*/ 150223 w 306977"/>
              <a:gd name="connsiteY0" fmla="*/ 0 h 822977"/>
              <a:gd name="connsiteX1" fmla="*/ 137160 w 306977"/>
              <a:gd name="connsiteY1" fmla="*/ 764178 h 822977"/>
              <a:gd name="connsiteX2" fmla="*/ 0 w 306977"/>
              <a:gd name="connsiteY2" fmla="*/ 613955 h 822977"/>
              <a:gd name="connsiteX3" fmla="*/ 137160 w 306977"/>
              <a:gd name="connsiteY3" fmla="*/ 822960 h 822977"/>
              <a:gd name="connsiteX4" fmla="*/ 306977 w 306977"/>
              <a:gd name="connsiteY4" fmla="*/ 600892 h 82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977" h="822977">
                <a:moveTo>
                  <a:pt x="150223" y="0"/>
                </a:moveTo>
                <a:cubicBezTo>
                  <a:pt x="156210" y="330926"/>
                  <a:pt x="162197" y="661852"/>
                  <a:pt x="137160" y="764178"/>
                </a:cubicBezTo>
                <a:cubicBezTo>
                  <a:pt x="112123" y="866504"/>
                  <a:pt x="0" y="604158"/>
                  <a:pt x="0" y="613955"/>
                </a:cubicBezTo>
                <a:cubicBezTo>
                  <a:pt x="0" y="623752"/>
                  <a:pt x="85997" y="825137"/>
                  <a:pt x="137160" y="822960"/>
                </a:cubicBezTo>
                <a:cubicBezTo>
                  <a:pt x="188323" y="820783"/>
                  <a:pt x="247650" y="710837"/>
                  <a:pt x="306977" y="600892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A608F9F-2340-44D6-BF60-9311DCDFC2E0}"/>
              </a:ext>
            </a:extLst>
          </p:cNvPr>
          <p:cNvSpPr/>
          <p:nvPr/>
        </p:nvSpPr>
        <p:spPr>
          <a:xfrm rot="16200000">
            <a:off x="6005985" y="4819026"/>
            <a:ext cx="888278" cy="235317"/>
          </a:xfrm>
          <a:custGeom>
            <a:avLst/>
            <a:gdLst>
              <a:gd name="connsiteX0" fmla="*/ 888278 w 888278"/>
              <a:gd name="connsiteY0" fmla="*/ 124283 h 235317"/>
              <a:gd name="connsiteX1" fmla="*/ 117569 w 888278"/>
              <a:gd name="connsiteY1" fmla="*/ 130814 h 235317"/>
              <a:gd name="connsiteX2" fmla="*/ 267792 w 888278"/>
              <a:gd name="connsiteY2" fmla="*/ 186 h 235317"/>
              <a:gd name="connsiteX3" fmla="*/ 3 w 888278"/>
              <a:gd name="connsiteY3" fmla="*/ 163471 h 235317"/>
              <a:gd name="connsiteX4" fmla="*/ 274323 w 888278"/>
              <a:gd name="connsiteY4" fmla="*/ 235317 h 23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278" h="235317">
                <a:moveTo>
                  <a:pt x="888278" y="124283"/>
                </a:moveTo>
                <a:cubicBezTo>
                  <a:pt x="554630" y="137890"/>
                  <a:pt x="220983" y="151497"/>
                  <a:pt x="117569" y="130814"/>
                </a:cubicBezTo>
                <a:cubicBezTo>
                  <a:pt x="14155" y="110131"/>
                  <a:pt x="287386" y="-5257"/>
                  <a:pt x="267792" y="186"/>
                </a:cubicBezTo>
                <a:cubicBezTo>
                  <a:pt x="248198" y="5629"/>
                  <a:pt x="-1085" y="124283"/>
                  <a:pt x="3" y="163471"/>
                </a:cubicBezTo>
                <a:cubicBezTo>
                  <a:pt x="1091" y="202659"/>
                  <a:pt x="137707" y="218988"/>
                  <a:pt x="274323" y="235317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5CEC20-90FB-43F1-A1A5-DB554E327BF5}"/>
              </a:ext>
            </a:extLst>
          </p:cNvPr>
          <p:cNvSpPr/>
          <p:nvPr/>
        </p:nvSpPr>
        <p:spPr>
          <a:xfrm rot="16200000">
            <a:off x="6109302" y="3127808"/>
            <a:ext cx="822969" cy="182960"/>
          </a:xfrm>
          <a:custGeom>
            <a:avLst/>
            <a:gdLst>
              <a:gd name="connsiteX0" fmla="*/ 0 w 822969"/>
              <a:gd name="connsiteY0" fmla="*/ 45800 h 182960"/>
              <a:gd name="connsiteX1" fmla="*/ 770709 w 822969"/>
              <a:gd name="connsiteY1" fmla="*/ 45800 h 182960"/>
              <a:gd name="connsiteX2" fmla="*/ 640080 w 822969"/>
              <a:gd name="connsiteY2" fmla="*/ 80 h 182960"/>
              <a:gd name="connsiteX3" fmla="*/ 822960 w 822969"/>
              <a:gd name="connsiteY3" fmla="*/ 39268 h 182960"/>
              <a:gd name="connsiteX4" fmla="*/ 646612 w 822969"/>
              <a:gd name="connsiteY4" fmla="*/ 182960 h 18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9" h="182960">
                <a:moveTo>
                  <a:pt x="0" y="45800"/>
                </a:moveTo>
                <a:cubicBezTo>
                  <a:pt x="332014" y="49610"/>
                  <a:pt x="664029" y="53420"/>
                  <a:pt x="770709" y="45800"/>
                </a:cubicBezTo>
                <a:cubicBezTo>
                  <a:pt x="877389" y="38180"/>
                  <a:pt x="631372" y="1169"/>
                  <a:pt x="640080" y="80"/>
                </a:cubicBezTo>
                <a:cubicBezTo>
                  <a:pt x="648788" y="-1009"/>
                  <a:pt x="821871" y="8788"/>
                  <a:pt x="822960" y="39268"/>
                </a:cubicBezTo>
                <a:cubicBezTo>
                  <a:pt x="824049" y="69748"/>
                  <a:pt x="735330" y="126354"/>
                  <a:pt x="646612" y="182960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7317E3-801F-4C65-BF1B-B0C7F91D8F52}"/>
              </a:ext>
            </a:extLst>
          </p:cNvPr>
          <p:cNvSpPr txBox="1"/>
          <p:nvPr/>
        </p:nvSpPr>
        <p:spPr>
          <a:xfrm>
            <a:off x="780727" y="1834871"/>
            <a:ext cx="2861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In particular, one has 1/3 chance of moving in the intended direction, 1/3 moving to the right instead and 1/3 moving to the left.</a:t>
            </a: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594DF311-B31C-4A06-9E61-A80701EC9BB3}"/>
              </a:ext>
            </a:extLst>
          </p:cNvPr>
          <p:cNvSpPr/>
          <p:nvPr/>
        </p:nvSpPr>
        <p:spPr>
          <a:xfrm>
            <a:off x="724989" y="1704703"/>
            <a:ext cx="3184282" cy="1607496"/>
          </a:xfrm>
          <a:prstGeom prst="wedgeRectCallout">
            <a:avLst>
              <a:gd name="adj1" fmla="val 54100"/>
              <a:gd name="adj2" fmla="val 79363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8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6" grpId="0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1C895-E4B3-42B6-B22D-E483CF5D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E79D-19CD-4A10-B7EB-3A4D9A9C1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AEC9A-92FE-4EED-9884-079FA136E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8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538228-F746-4DE7-8EF8-B06E31D5794E}"/>
              </a:ext>
            </a:extLst>
          </p:cNvPr>
          <p:cNvGrpSpPr/>
          <p:nvPr/>
        </p:nvGrpSpPr>
        <p:grpSpPr>
          <a:xfrm>
            <a:off x="4087624" y="1146600"/>
            <a:ext cx="3780000" cy="4564800"/>
            <a:chOff x="4094155" y="2933698"/>
            <a:chExt cx="2396272" cy="28930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4B66F9-CAC1-4D0E-9226-B53EF31251D3}"/>
                </a:ext>
              </a:extLst>
            </p:cNvPr>
            <p:cNvSpPr/>
            <p:nvPr/>
          </p:nvSpPr>
          <p:spPr>
            <a:xfrm>
              <a:off x="4094155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5DF5B2-4A37-4FF3-B52C-A8F6934DD519}"/>
                </a:ext>
              </a:extLst>
            </p:cNvPr>
            <p:cNvSpPr/>
            <p:nvPr/>
          </p:nvSpPr>
          <p:spPr>
            <a:xfrm>
              <a:off x="4094155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E7D2FB-0759-4028-B9C3-6650B3F3788C}"/>
                </a:ext>
              </a:extLst>
            </p:cNvPr>
            <p:cNvSpPr/>
            <p:nvPr/>
          </p:nvSpPr>
          <p:spPr>
            <a:xfrm>
              <a:off x="4094155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1EB504-1B73-4BE7-9C10-723352465DB6}"/>
                </a:ext>
              </a:extLst>
            </p:cNvPr>
            <p:cNvSpPr/>
            <p:nvPr/>
          </p:nvSpPr>
          <p:spPr>
            <a:xfrm>
              <a:off x="4094155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56E2DA-51BF-4CEC-BBD7-65F7FC2759A6}"/>
                </a:ext>
              </a:extLst>
            </p:cNvPr>
            <p:cNvSpPr/>
            <p:nvPr/>
          </p:nvSpPr>
          <p:spPr>
            <a:xfrm>
              <a:off x="4693223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DEA20E-0CB0-4299-B1D9-6337FE0114E5}"/>
                </a:ext>
              </a:extLst>
            </p:cNvPr>
            <p:cNvSpPr/>
            <p:nvPr/>
          </p:nvSpPr>
          <p:spPr>
            <a:xfrm>
              <a:off x="4693223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08BDCD-FB53-4FEC-8881-A612B5074B84}"/>
                </a:ext>
              </a:extLst>
            </p:cNvPr>
            <p:cNvSpPr/>
            <p:nvPr/>
          </p:nvSpPr>
          <p:spPr>
            <a:xfrm>
              <a:off x="4693223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1CE05A-A773-45C3-9A31-8D632346CBC5}"/>
                </a:ext>
              </a:extLst>
            </p:cNvPr>
            <p:cNvSpPr/>
            <p:nvPr/>
          </p:nvSpPr>
          <p:spPr>
            <a:xfrm>
              <a:off x="4693223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1A769-7F65-46CD-9C2E-17B2B0D8A0AE}"/>
                </a:ext>
              </a:extLst>
            </p:cNvPr>
            <p:cNvSpPr/>
            <p:nvPr/>
          </p:nvSpPr>
          <p:spPr>
            <a:xfrm>
              <a:off x="5292291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5BF459-B0D6-4CE1-8AF6-4509B68F8371}"/>
                </a:ext>
              </a:extLst>
            </p:cNvPr>
            <p:cNvSpPr/>
            <p:nvPr/>
          </p:nvSpPr>
          <p:spPr>
            <a:xfrm>
              <a:off x="5292291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F3F267-64F5-4129-99EA-26D9F26DE6F8}"/>
                </a:ext>
              </a:extLst>
            </p:cNvPr>
            <p:cNvSpPr/>
            <p:nvPr/>
          </p:nvSpPr>
          <p:spPr>
            <a:xfrm>
              <a:off x="5292291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F946-F8EB-40EA-932F-C0A6D1ECC0E4}"/>
                </a:ext>
              </a:extLst>
            </p:cNvPr>
            <p:cNvSpPr/>
            <p:nvPr/>
          </p:nvSpPr>
          <p:spPr>
            <a:xfrm>
              <a:off x="5292291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21035A-C1E4-417D-A2E6-D99255069F91}"/>
                </a:ext>
              </a:extLst>
            </p:cNvPr>
            <p:cNvSpPr/>
            <p:nvPr/>
          </p:nvSpPr>
          <p:spPr>
            <a:xfrm>
              <a:off x="5891359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A4456B-7109-448A-ADDB-1949F5A8F0F3}"/>
                </a:ext>
              </a:extLst>
            </p:cNvPr>
            <p:cNvSpPr/>
            <p:nvPr/>
          </p:nvSpPr>
          <p:spPr>
            <a:xfrm>
              <a:off x="5891359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581F86-293A-45A3-BD17-4967D00780E7}"/>
                </a:ext>
              </a:extLst>
            </p:cNvPr>
            <p:cNvSpPr/>
            <p:nvPr/>
          </p:nvSpPr>
          <p:spPr>
            <a:xfrm>
              <a:off x="5891359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414E48-72F8-496A-9BDE-FBD0E836009C}"/>
                </a:ext>
              </a:extLst>
            </p:cNvPr>
            <p:cNvSpPr/>
            <p:nvPr/>
          </p:nvSpPr>
          <p:spPr>
            <a:xfrm>
              <a:off x="5891359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73336A-25C7-416C-B7D3-33B3B43A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A34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593" y="5285813"/>
              <a:ext cx="376599" cy="37659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50B8BC-FC32-4F03-8C8B-08885434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EEB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566" y="5183576"/>
              <a:ext cx="456895" cy="456895"/>
            </a:xfrm>
            <a:prstGeom prst="rect">
              <a:avLst/>
            </a:prstGeom>
          </p:spPr>
        </p:pic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D4E5FC6-6B07-4F89-8E5A-94E256A93935}"/>
              </a:ext>
            </a:extLst>
          </p:cNvPr>
          <p:cNvSpPr/>
          <p:nvPr/>
        </p:nvSpPr>
        <p:spPr>
          <a:xfrm rot="16200000">
            <a:off x="5992285" y="4815847"/>
            <a:ext cx="306977" cy="822977"/>
          </a:xfrm>
          <a:custGeom>
            <a:avLst/>
            <a:gdLst>
              <a:gd name="connsiteX0" fmla="*/ 150223 w 306977"/>
              <a:gd name="connsiteY0" fmla="*/ 0 h 822977"/>
              <a:gd name="connsiteX1" fmla="*/ 137160 w 306977"/>
              <a:gd name="connsiteY1" fmla="*/ 764178 h 822977"/>
              <a:gd name="connsiteX2" fmla="*/ 0 w 306977"/>
              <a:gd name="connsiteY2" fmla="*/ 613955 h 822977"/>
              <a:gd name="connsiteX3" fmla="*/ 137160 w 306977"/>
              <a:gd name="connsiteY3" fmla="*/ 822960 h 822977"/>
              <a:gd name="connsiteX4" fmla="*/ 306977 w 306977"/>
              <a:gd name="connsiteY4" fmla="*/ 600892 h 82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977" h="822977">
                <a:moveTo>
                  <a:pt x="150223" y="0"/>
                </a:moveTo>
                <a:cubicBezTo>
                  <a:pt x="156210" y="330926"/>
                  <a:pt x="162197" y="661852"/>
                  <a:pt x="137160" y="764178"/>
                </a:cubicBezTo>
                <a:cubicBezTo>
                  <a:pt x="112123" y="866504"/>
                  <a:pt x="0" y="604158"/>
                  <a:pt x="0" y="613955"/>
                </a:cubicBezTo>
                <a:cubicBezTo>
                  <a:pt x="0" y="623752"/>
                  <a:pt x="85997" y="825137"/>
                  <a:pt x="137160" y="822960"/>
                </a:cubicBezTo>
                <a:cubicBezTo>
                  <a:pt x="188323" y="820783"/>
                  <a:pt x="247650" y="710837"/>
                  <a:pt x="306977" y="600892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A608F9F-2340-44D6-BF60-9311DCDFC2E0}"/>
              </a:ext>
            </a:extLst>
          </p:cNvPr>
          <p:cNvSpPr/>
          <p:nvPr/>
        </p:nvSpPr>
        <p:spPr>
          <a:xfrm rot="16200000">
            <a:off x="5100743" y="5755762"/>
            <a:ext cx="888278" cy="235317"/>
          </a:xfrm>
          <a:custGeom>
            <a:avLst/>
            <a:gdLst>
              <a:gd name="connsiteX0" fmla="*/ 888278 w 888278"/>
              <a:gd name="connsiteY0" fmla="*/ 124283 h 235317"/>
              <a:gd name="connsiteX1" fmla="*/ 117569 w 888278"/>
              <a:gd name="connsiteY1" fmla="*/ 130814 h 235317"/>
              <a:gd name="connsiteX2" fmla="*/ 267792 w 888278"/>
              <a:gd name="connsiteY2" fmla="*/ 186 h 235317"/>
              <a:gd name="connsiteX3" fmla="*/ 3 w 888278"/>
              <a:gd name="connsiteY3" fmla="*/ 163471 h 235317"/>
              <a:gd name="connsiteX4" fmla="*/ 274323 w 888278"/>
              <a:gd name="connsiteY4" fmla="*/ 235317 h 23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278" h="235317">
                <a:moveTo>
                  <a:pt x="888278" y="124283"/>
                </a:moveTo>
                <a:cubicBezTo>
                  <a:pt x="554630" y="137890"/>
                  <a:pt x="220983" y="151497"/>
                  <a:pt x="117569" y="130814"/>
                </a:cubicBezTo>
                <a:cubicBezTo>
                  <a:pt x="14155" y="110131"/>
                  <a:pt x="287386" y="-5257"/>
                  <a:pt x="267792" y="186"/>
                </a:cubicBezTo>
                <a:cubicBezTo>
                  <a:pt x="248198" y="5629"/>
                  <a:pt x="-1085" y="124283"/>
                  <a:pt x="3" y="163471"/>
                </a:cubicBezTo>
                <a:cubicBezTo>
                  <a:pt x="1091" y="202659"/>
                  <a:pt x="137707" y="218988"/>
                  <a:pt x="274323" y="235317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5CEC20-90FB-43F1-A1A5-DB554E327BF5}"/>
              </a:ext>
            </a:extLst>
          </p:cNvPr>
          <p:cNvSpPr/>
          <p:nvPr/>
        </p:nvSpPr>
        <p:spPr>
          <a:xfrm rot="16200000">
            <a:off x="5162598" y="4198606"/>
            <a:ext cx="822969" cy="182960"/>
          </a:xfrm>
          <a:custGeom>
            <a:avLst/>
            <a:gdLst>
              <a:gd name="connsiteX0" fmla="*/ 0 w 822969"/>
              <a:gd name="connsiteY0" fmla="*/ 45800 h 182960"/>
              <a:gd name="connsiteX1" fmla="*/ 770709 w 822969"/>
              <a:gd name="connsiteY1" fmla="*/ 45800 h 182960"/>
              <a:gd name="connsiteX2" fmla="*/ 640080 w 822969"/>
              <a:gd name="connsiteY2" fmla="*/ 80 h 182960"/>
              <a:gd name="connsiteX3" fmla="*/ 822960 w 822969"/>
              <a:gd name="connsiteY3" fmla="*/ 39268 h 182960"/>
              <a:gd name="connsiteX4" fmla="*/ 646612 w 822969"/>
              <a:gd name="connsiteY4" fmla="*/ 182960 h 18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9" h="182960">
                <a:moveTo>
                  <a:pt x="0" y="45800"/>
                </a:moveTo>
                <a:cubicBezTo>
                  <a:pt x="332014" y="49610"/>
                  <a:pt x="664029" y="53420"/>
                  <a:pt x="770709" y="45800"/>
                </a:cubicBezTo>
                <a:cubicBezTo>
                  <a:pt x="877389" y="38180"/>
                  <a:pt x="631372" y="1169"/>
                  <a:pt x="640080" y="80"/>
                </a:cubicBezTo>
                <a:cubicBezTo>
                  <a:pt x="648788" y="-1009"/>
                  <a:pt x="821871" y="8788"/>
                  <a:pt x="822960" y="39268"/>
                </a:cubicBezTo>
                <a:cubicBezTo>
                  <a:pt x="824049" y="69748"/>
                  <a:pt x="735330" y="126354"/>
                  <a:pt x="646612" y="182960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7317E3-801F-4C65-BF1B-B0C7F91D8F52}"/>
              </a:ext>
            </a:extLst>
          </p:cNvPr>
          <p:cNvSpPr txBox="1"/>
          <p:nvPr/>
        </p:nvSpPr>
        <p:spPr>
          <a:xfrm>
            <a:off x="2518500" y="5633706"/>
            <a:ext cx="2282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Bradley Hand ITC" panose="03070402050302030203" pitchFamily="66" charset="0"/>
              </a:rPr>
              <a:t>If we hit the borders, we stay at place</a:t>
            </a: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594DF311-B31C-4A06-9E61-A80701EC9BB3}"/>
              </a:ext>
            </a:extLst>
          </p:cNvPr>
          <p:cNvSpPr/>
          <p:nvPr/>
        </p:nvSpPr>
        <p:spPr>
          <a:xfrm>
            <a:off x="2499183" y="5573877"/>
            <a:ext cx="2282513" cy="706159"/>
          </a:xfrm>
          <a:prstGeom prst="wedgeRectCallout">
            <a:avLst>
              <a:gd name="adj1" fmla="val 78995"/>
              <a:gd name="adj2" fmla="val -51051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6" grpId="0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51C895-E4B3-42B6-B22D-E483CF5D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BE79D-19CD-4A10-B7EB-3A4D9A9C1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AEC9A-92FE-4EED-9884-079FA136E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9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538228-F746-4DE7-8EF8-B06E31D5794E}"/>
              </a:ext>
            </a:extLst>
          </p:cNvPr>
          <p:cNvGrpSpPr/>
          <p:nvPr/>
        </p:nvGrpSpPr>
        <p:grpSpPr>
          <a:xfrm>
            <a:off x="4087624" y="1146600"/>
            <a:ext cx="3780000" cy="4564800"/>
            <a:chOff x="4094155" y="2933698"/>
            <a:chExt cx="2396272" cy="28930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4B66F9-CAC1-4D0E-9226-B53EF31251D3}"/>
                </a:ext>
              </a:extLst>
            </p:cNvPr>
            <p:cNvSpPr/>
            <p:nvPr/>
          </p:nvSpPr>
          <p:spPr>
            <a:xfrm>
              <a:off x="4094155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5DF5B2-4A37-4FF3-B52C-A8F6934DD519}"/>
                </a:ext>
              </a:extLst>
            </p:cNvPr>
            <p:cNvSpPr/>
            <p:nvPr/>
          </p:nvSpPr>
          <p:spPr>
            <a:xfrm>
              <a:off x="4094155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E7D2FB-0759-4028-B9C3-6650B3F3788C}"/>
                </a:ext>
              </a:extLst>
            </p:cNvPr>
            <p:cNvSpPr/>
            <p:nvPr/>
          </p:nvSpPr>
          <p:spPr>
            <a:xfrm>
              <a:off x="4094155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1EB504-1B73-4BE7-9C10-723352465DB6}"/>
                </a:ext>
              </a:extLst>
            </p:cNvPr>
            <p:cNvSpPr/>
            <p:nvPr/>
          </p:nvSpPr>
          <p:spPr>
            <a:xfrm>
              <a:off x="4094155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56E2DA-51BF-4CEC-BBD7-65F7FC2759A6}"/>
                </a:ext>
              </a:extLst>
            </p:cNvPr>
            <p:cNvSpPr/>
            <p:nvPr/>
          </p:nvSpPr>
          <p:spPr>
            <a:xfrm>
              <a:off x="4693223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DEA20E-0CB0-4299-B1D9-6337FE0114E5}"/>
                </a:ext>
              </a:extLst>
            </p:cNvPr>
            <p:cNvSpPr/>
            <p:nvPr/>
          </p:nvSpPr>
          <p:spPr>
            <a:xfrm>
              <a:off x="4693223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08BDCD-FB53-4FEC-8881-A612B5074B84}"/>
                </a:ext>
              </a:extLst>
            </p:cNvPr>
            <p:cNvSpPr/>
            <p:nvPr/>
          </p:nvSpPr>
          <p:spPr>
            <a:xfrm>
              <a:off x="4693223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1CE05A-A773-45C3-9A31-8D632346CBC5}"/>
                </a:ext>
              </a:extLst>
            </p:cNvPr>
            <p:cNvSpPr/>
            <p:nvPr/>
          </p:nvSpPr>
          <p:spPr>
            <a:xfrm>
              <a:off x="4693223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41A769-7F65-46CD-9C2E-17B2B0D8A0AE}"/>
                </a:ext>
              </a:extLst>
            </p:cNvPr>
            <p:cNvSpPr/>
            <p:nvPr/>
          </p:nvSpPr>
          <p:spPr>
            <a:xfrm>
              <a:off x="5292291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5BF459-B0D6-4CE1-8AF6-4509B68F8371}"/>
                </a:ext>
              </a:extLst>
            </p:cNvPr>
            <p:cNvSpPr/>
            <p:nvPr/>
          </p:nvSpPr>
          <p:spPr>
            <a:xfrm>
              <a:off x="5292291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F3F267-64F5-4129-99EA-26D9F26DE6F8}"/>
                </a:ext>
              </a:extLst>
            </p:cNvPr>
            <p:cNvSpPr/>
            <p:nvPr/>
          </p:nvSpPr>
          <p:spPr>
            <a:xfrm>
              <a:off x="5292291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B1F946-F8EB-40EA-932F-C0A6D1ECC0E4}"/>
                </a:ext>
              </a:extLst>
            </p:cNvPr>
            <p:cNvSpPr/>
            <p:nvPr/>
          </p:nvSpPr>
          <p:spPr>
            <a:xfrm>
              <a:off x="5292291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21035A-C1E4-417D-A2E6-D99255069F91}"/>
                </a:ext>
              </a:extLst>
            </p:cNvPr>
            <p:cNvSpPr/>
            <p:nvPr/>
          </p:nvSpPr>
          <p:spPr>
            <a:xfrm>
              <a:off x="5891359" y="2933698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A4456B-7109-448A-ADDB-1949F5A8F0F3}"/>
                </a:ext>
              </a:extLst>
            </p:cNvPr>
            <p:cNvSpPr/>
            <p:nvPr/>
          </p:nvSpPr>
          <p:spPr>
            <a:xfrm>
              <a:off x="5891359" y="3671539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581F86-293A-45A3-BD17-4967D00780E7}"/>
                </a:ext>
              </a:extLst>
            </p:cNvPr>
            <p:cNvSpPr/>
            <p:nvPr/>
          </p:nvSpPr>
          <p:spPr>
            <a:xfrm>
              <a:off x="5891359" y="4402556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5EB8">
                    <a:lumMod val="67000"/>
                  </a:srgbClr>
                </a:gs>
                <a:gs pos="48000">
                  <a:srgbClr val="005EB8">
                    <a:lumMod val="97000"/>
                    <a:lumOff val="3000"/>
                  </a:srgbClr>
                </a:gs>
                <a:gs pos="100000">
                  <a:srgbClr val="005EB8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6350" cap="flat" cmpd="sng" algn="ctr">
              <a:solidFill>
                <a:srgbClr val="005E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414E48-72F8-496A-9BDE-FBD0E836009C}"/>
                </a:ext>
              </a:extLst>
            </p:cNvPr>
            <p:cNvSpPr/>
            <p:nvPr/>
          </p:nvSpPr>
          <p:spPr>
            <a:xfrm>
              <a:off x="5891359" y="5121477"/>
              <a:ext cx="599068" cy="705273"/>
            </a:xfrm>
            <a:custGeom>
              <a:avLst/>
              <a:gdLst>
                <a:gd name="connsiteX0" fmla="*/ 472590 w 599068"/>
                <a:gd name="connsiteY0" fmla="*/ 137425 h 705273"/>
                <a:gd name="connsiteX1" fmla="*/ 258178 w 599068"/>
                <a:gd name="connsiteY1" fmla="*/ 11301 h 705273"/>
                <a:gd name="connsiteX2" fmla="*/ 106830 w 599068"/>
                <a:gd name="connsiteY2" fmla="*/ 23913 h 705273"/>
                <a:gd name="connsiteX3" fmla="*/ 12236 w 599068"/>
                <a:gd name="connsiteY3" fmla="*/ 168956 h 705273"/>
                <a:gd name="connsiteX4" fmla="*/ 24849 w 599068"/>
                <a:gd name="connsiteY4" fmla="*/ 402285 h 705273"/>
                <a:gd name="connsiteX5" fmla="*/ 226647 w 599068"/>
                <a:gd name="connsiteY5" fmla="*/ 446429 h 705273"/>
                <a:gd name="connsiteX6" fmla="*/ 226647 w 599068"/>
                <a:gd name="connsiteY6" fmla="*/ 572553 h 705273"/>
                <a:gd name="connsiteX7" fmla="*/ 321241 w 599068"/>
                <a:gd name="connsiteY7" fmla="*/ 704983 h 705273"/>
                <a:gd name="connsiteX8" fmla="*/ 497814 w 599068"/>
                <a:gd name="connsiteY8" fmla="*/ 604084 h 705273"/>
                <a:gd name="connsiteX9" fmla="*/ 598714 w 599068"/>
                <a:gd name="connsiteY9" fmla="*/ 471654 h 705273"/>
                <a:gd name="connsiteX10" fmla="*/ 529345 w 599068"/>
                <a:gd name="connsiteY10" fmla="*/ 339223 h 705273"/>
                <a:gd name="connsiteX11" fmla="*/ 472590 w 599068"/>
                <a:gd name="connsiteY11" fmla="*/ 137425 h 7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9068" h="705273">
                  <a:moveTo>
                    <a:pt x="472590" y="137425"/>
                  </a:moveTo>
                  <a:cubicBezTo>
                    <a:pt x="427396" y="82771"/>
                    <a:pt x="319138" y="30220"/>
                    <a:pt x="258178" y="11301"/>
                  </a:cubicBezTo>
                  <a:cubicBezTo>
                    <a:pt x="197218" y="-7618"/>
                    <a:pt x="147820" y="-2363"/>
                    <a:pt x="106830" y="23913"/>
                  </a:cubicBezTo>
                  <a:cubicBezTo>
                    <a:pt x="65840" y="50189"/>
                    <a:pt x="25899" y="105894"/>
                    <a:pt x="12236" y="168956"/>
                  </a:cubicBezTo>
                  <a:cubicBezTo>
                    <a:pt x="-1427" y="232018"/>
                    <a:pt x="-10886" y="356040"/>
                    <a:pt x="24849" y="402285"/>
                  </a:cubicBezTo>
                  <a:cubicBezTo>
                    <a:pt x="60584" y="448531"/>
                    <a:pt x="193014" y="418051"/>
                    <a:pt x="226647" y="446429"/>
                  </a:cubicBezTo>
                  <a:cubicBezTo>
                    <a:pt x="260280" y="474807"/>
                    <a:pt x="210881" y="529461"/>
                    <a:pt x="226647" y="572553"/>
                  </a:cubicBezTo>
                  <a:cubicBezTo>
                    <a:pt x="242413" y="615645"/>
                    <a:pt x="276047" y="699728"/>
                    <a:pt x="321241" y="704983"/>
                  </a:cubicBezTo>
                  <a:cubicBezTo>
                    <a:pt x="366435" y="710238"/>
                    <a:pt x="451569" y="642972"/>
                    <a:pt x="497814" y="604084"/>
                  </a:cubicBezTo>
                  <a:cubicBezTo>
                    <a:pt x="544059" y="565196"/>
                    <a:pt x="593459" y="515797"/>
                    <a:pt x="598714" y="471654"/>
                  </a:cubicBezTo>
                  <a:cubicBezTo>
                    <a:pt x="603969" y="427511"/>
                    <a:pt x="549315" y="392826"/>
                    <a:pt x="529345" y="339223"/>
                  </a:cubicBezTo>
                  <a:cubicBezTo>
                    <a:pt x="509375" y="285620"/>
                    <a:pt x="517784" y="192079"/>
                    <a:pt x="472590" y="137425"/>
                  </a:cubicBezTo>
                  <a:close/>
                </a:path>
              </a:pathLst>
            </a:custGeom>
            <a:gradFill flip="none" rotWithShape="1">
              <a:gsLst>
                <a:gs pos="27500">
                  <a:srgbClr val="FFFFFF"/>
                </a:gs>
                <a:gs pos="5000">
                  <a:srgbClr val="9BCAEC">
                    <a:lumMod val="75000"/>
                  </a:srgbClr>
                </a:gs>
                <a:gs pos="52000">
                  <a:srgbClr val="9BCAEC">
                    <a:lumMod val="60000"/>
                    <a:lumOff val="40000"/>
                  </a:srgbClr>
                </a:gs>
                <a:gs pos="72000">
                  <a:srgbClr val="FFFFFF">
                    <a:lumMod val="87000"/>
                    <a:lumOff val="13000"/>
                  </a:srgbClr>
                </a:gs>
                <a:gs pos="97000">
                  <a:srgbClr val="9BCAEC">
                    <a:lumMod val="75000"/>
                  </a:srgbClr>
                </a:gs>
              </a:gsLst>
              <a:lin ang="13500000" scaled="1"/>
              <a:tileRect/>
            </a:gradFill>
            <a:ln w="6350" cap="flat" cmpd="sng" algn="ctr">
              <a:solidFill>
                <a:srgbClr val="9BCA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73336A-25C7-416C-B7D3-33B3B43A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A34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593" y="5285813"/>
              <a:ext cx="376599" cy="37659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F50B8BC-FC32-4F03-8C8B-08885434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EEB3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843" y="3765086"/>
              <a:ext cx="456895" cy="4568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E203EB-8902-4E23-A833-C1F066DBFA29}"/>
              </a:ext>
            </a:extLst>
          </p:cNvPr>
          <p:cNvSpPr txBox="1"/>
          <p:nvPr/>
        </p:nvSpPr>
        <p:spPr>
          <a:xfrm>
            <a:off x="718457" y="1227909"/>
            <a:ext cx="289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Which is the optimal action to take at this state?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B0CAF6-A381-42F0-A14F-3A04E0DB049B}"/>
              </a:ext>
            </a:extLst>
          </p:cNvPr>
          <p:cNvSpPr/>
          <p:nvPr/>
        </p:nvSpPr>
        <p:spPr>
          <a:xfrm>
            <a:off x="6289302" y="3213460"/>
            <a:ext cx="359692" cy="1025503"/>
          </a:xfrm>
          <a:custGeom>
            <a:avLst/>
            <a:gdLst>
              <a:gd name="connsiteX0" fmla="*/ 189875 w 359692"/>
              <a:gd name="connsiteY0" fmla="*/ 0 h 1025503"/>
              <a:gd name="connsiteX1" fmla="*/ 170281 w 359692"/>
              <a:gd name="connsiteY1" fmla="*/ 803365 h 1025503"/>
              <a:gd name="connsiteX2" fmla="*/ 464 w 359692"/>
              <a:gd name="connsiteY2" fmla="*/ 600891 h 1025503"/>
              <a:gd name="connsiteX3" fmla="*/ 229064 w 359692"/>
              <a:gd name="connsiteY3" fmla="*/ 1025434 h 1025503"/>
              <a:gd name="connsiteX4" fmla="*/ 359692 w 359692"/>
              <a:gd name="connsiteY4" fmla="*/ 627017 h 1025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692" h="1025503">
                <a:moveTo>
                  <a:pt x="189875" y="0"/>
                </a:moveTo>
                <a:cubicBezTo>
                  <a:pt x="195862" y="351608"/>
                  <a:pt x="201850" y="703216"/>
                  <a:pt x="170281" y="803365"/>
                </a:cubicBezTo>
                <a:cubicBezTo>
                  <a:pt x="138712" y="903514"/>
                  <a:pt x="-9333" y="563880"/>
                  <a:pt x="464" y="600891"/>
                </a:cubicBezTo>
                <a:cubicBezTo>
                  <a:pt x="10261" y="637903"/>
                  <a:pt x="169193" y="1021080"/>
                  <a:pt x="229064" y="1025434"/>
                </a:cubicBezTo>
                <a:cubicBezTo>
                  <a:pt x="288935" y="1029788"/>
                  <a:pt x="324313" y="828402"/>
                  <a:pt x="359692" y="627017"/>
                </a:cubicBezTo>
              </a:path>
            </a:pathLst>
          </a:custGeom>
          <a:noFill/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43B0CC-B240-4961-8CA1-D42CFC270DB4}"/>
              </a:ext>
            </a:extLst>
          </p:cNvPr>
          <p:cNvSpPr/>
          <p:nvPr/>
        </p:nvSpPr>
        <p:spPr>
          <a:xfrm>
            <a:off x="5368006" y="2651722"/>
            <a:ext cx="889103" cy="293952"/>
          </a:xfrm>
          <a:custGeom>
            <a:avLst/>
            <a:gdLst>
              <a:gd name="connsiteX0" fmla="*/ 889103 w 889103"/>
              <a:gd name="connsiteY0" fmla="*/ 169855 h 293952"/>
              <a:gd name="connsiteX1" fmla="*/ 85737 w 889103"/>
              <a:gd name="connsiteY1" fmla="*/ 150261 h 293952"/>
              <a:gd name="connsiteX2" fmla="*/ 353525 w 889103"/>
              <a:gd name="connsiteY2" fmla="*/ 38 h 293952"/>
              <a:gd name="connsiteX3" fmla="*/ 828 w 889103"/>
              <a:gd name="connsiteY3" fmla="*/ 137198 h 293952"/>
              <a:gd name="connsiteX4" fmla="*/ 275148 w 889103"/>
              <a:gd name="connsiteY4" fmla="*/ 293952 h 29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103" h="293952">
                <a:moveTo>
                  <a:pt x="889103" y="169855"/>
                </a:moveTo>
                <a:cubicBezTo>
                  <a:pt x="532051" y="174209"/>
                  <a:pt x="175000" y="178564"/>
                  <a:pt x="85737" y="150261"/>
                </a:cubicBezTo>
                <a:cubicBezTo>
                  <a:pt x="-3526" y="121958"/>
                  <a:pt x="367676" y="2215"/>
                  <a:pt x="353525" y="38"/>
                </a:cubicBezTo>
                <a:cubicBezTo>
                  <a:pt x="339374" y="-2139"/>
                  <a:pt x="13891" y="88212"/>
                  <a:pt x="828" y="137198"/>
                </a:cubicBezTo>
                <a:cubicBezTo>
                  <a:pt x="-12235" y="186184"/>
                  <a:pt x="131456" y="240068"/>
                  <a:pt x="275148" y="293952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139FC0-DC77-4B3F-A170-57B7F6F39208}"/>
              </a:ext>
            </a:extLst>
          </p:cNvPr>
          <p:cNvSpPr/>
          <p:nvPr/>
        </p:nvSpPr>
        <p:spPr>
          <a:xfrm>
            <a:off x="6681651" y="2756232"/>
            <a:ext cx="836029" cy="300477"/>
          </a:xfrm>
          <a:custGeom>
            <a:avLst/>
            <a:gdLst>
              <a:gd name="connsiteX0" fmla="*/ 0 w 836029"/>
              <a:gd name="connsiteY0" fmla="*/ 91471 h 300477"/>
              <a:gd name="connsiteX1" fmla="*/ 764178 w 836029"/>
              <a:gd name="connsiteY1" fmla="*/ 124128 h 300477"/>
              <a:gd name="connsiteX2" fmla="*/ 568235 w 836029"/>
              <a:gd name="connsiteY2" fmla="*/ 31 h 300477"/>
              <a:gd name="connsiteX3" fmla="*/ 836023 w 836029"/>
              <a:gd name="connsiteY3" fmla="*/ 137191 h 300477"/>
              <a:gd name="connsiteX4" fmla="*/ 574766 w 836029"/>
              <a:gd name="connsiteY4" fmla="*/ 300477 h 300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6029" h="300477">
                <a:moveTo>
                  <a:pt x="0" y="91471"/>
                </a:moveTo>
                <a:cubicBezTo>
                  <a:pt x="334736" y="115419"/>
                  <a:pt x="669472" y="139368"/>
                  <a:pt x="764178" y="124128"/>
                </a:cubicBezTo>
                <a:cubicBezTo>
                  <a:pt x="858884" y="108888"/>
                  <a:pt x="556261" y="-2146"/>
                  <a:pt x="568235" y="31"/>
                </a:cubicBezTo>
                <a:cubicBezTo>
                  <a:pt x="580209" y="2208"/>
                  <a:pt x="834935" y="87117"/>
                  <a:pt x="836023" y="137191"/>
                </a:cubicBezTo>
                <a:cubicBezTo>
                  <a:pt x="837111" y="187265"/>
                  <a:pt x="705938" y="243871"/>
                  <a:pt x="574766" y="300477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D5822-3CE9-442F-81D1-366456187D36}"/>
              </a:ext>
            </a:extLst>
          </p:cNvPr>
          <p:cNvSpPr txBox="1"/>
          <p:nvPr/>
        </p:nvSpPr>
        <p:spPr>
          <a:xfrm>
            <a:off x="4957907" y="2347845"/>
            <a:ext cx="76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DECE47-0849-4CC5-858B-3073D6FD7A8B}"/>
              </a:ext>
            </a:extLst>
          </p:cNvPr>
          <p:cNvSpPr txBox="1"/>
          <p:nvPr/>
        </p:nvSpPr>
        <p:spPr>
          <a:xfrm>
            <a:off x="6836829" y="2389325"/>
            <a:ext cx="76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63932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/>
      <p:bldP spid="34" grpId="0"/>
    </p:bldLst>
  </p:timing>
</p:sld>
</file>

<file path=ppt/theme/theme1.xml><?xml version="1.0" encoding="utf-8"?>
<a:theme xmlns:a="http://schemas.openxmlformats.org/drawingml/2006/main" name="Restricted_PPT_template widescreen">
  <a:themeElements>
    <a:clrScheme name="AMADEUS AIRLINES">
      <a:dk1>
        <a:srgbClr val="F2F2F2"/>
      </a:dk1>
      <a:lt1>
        <a:srgbClr val="FFFFFF"/>
      </a:lt1>
      <a:dk2>
        <a:srgbClr val="005EB8"/>
      </a:dk2>
      <a:lt2>
        <a:srgbClr val="181918"/>
      </a:lt2>
      <a:accent1>
        <a:srgbClr val="005EB8"/>
      </a:accent1>
      <a:accent2>
        <a:srgbClr val="00A9E0"/>
      </a:accent2>
      <a:accent3>
        <a:srgbClr val="9BCAEC"/>
      </a:accent3>
      <a:accent4>
        <a:srgbClr val="CE0058"/>
      </a:accent4>
      <a:accent5>
        <a:srgbClr val="6F2B8D"/>
      </a:accent5>
      <a:accent6>
        <a:srgbClr val="E95326"/>
      </a:accent6>
      <a:hlink>
        <a:srgbClr val="F2F2F2"/>
      </a:hlink>
      <a:folHlink>
        <a:srgbClr val="181918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 dirty="0"/>
        </a:defPPr>
      </a:lstStyle>
      <a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a:style>
    </a:spDef>
    <a:txDef>
      <a:spPr>
        <a:noFill/>
      </a:spPr>
      <a:bodyPr wrap="square" rtlCol="0">
        <a:spAutoFit/>
      </a:bodyPr>
      <a:lstStyle>
        <a:defPPr algn="r">
          <a:defRPr b="1" dirty="0" smtClean="0">
            <a:solidFill>
              <a:schemeClr val="accent5"/>
            </a:solidFill>
            <a:latin typeface="Bradley Hand ITC" panose="03070402050302030203" pitchFamily="66" charset="0"/>
          </a:defRPr>
        </a:defPPr>
      </a:lstStyle>
    </a:txDef>
  </a:objectDefaults>
  <a:extraClrSchemeLst/>
  <a:custClrLst>
    <a:custClr name="Amadeus Blue">
      <a:srgbClr val="005EB8"/>
    </a:custClr>
    <a:custClr name="Amadeus Light Blue">
      <a:srgbClr val="00A9E0"/>
    </a:custClr>
    <a:custClr name="White">
      <a:srgbClr val="FFFFFF"/>
    </a:custClr>
    <a:custClr name="Amadeus Pale Blue">
      <a:srgbClr val="9BCAEC"/>
    </a:custClr>
    <a:custClr name="Black">
      <a:srgbClr val="191919"/>
    </a:custClr>
    <a:custClr name="Light Gray">
      <a:srgbClr val="F2F2F2"/>
    </a:custClr>
    <a:custClr name="Cherry">
      <a:srgbClr val="CE0058"/>
    </a:custClr>
    <a:custClr name="Purple">
      <a:srgbClr val="6F2B8D"/>
    </a:custClr>
    <a:custClr name="Deep orange">
      <a:srgbClr val="E95326"/>
    </a:custClr>
  </a:custClrLst>
  <a:extLst>
    <a:ext uri="{05A4C25C-085E-4340-85A3-A5531E510DB2}">
      <thm15:themeFamily xmlns:thm15="http://schemas.microsoft.com/office/thememl/2012/main" name="Presentation3" id="{185CF07C-EC12-4F1D-A332-960C8DFCE6B6}" vid="{505F366C-ADB4-4FD0-AEAD-047F674B4F33}"/>
    </a:ext>
  </a:extLst>
</a:theme>
</file>

<file path=ppt/theme/theme2.xml><?xml version="1.0" encoding="utf-8"?>
<a:theme xmlns:a="http://schemas.openxmlformats.org/drawingml/2006/main" name="1_Restricted_PPT_template widescreen">
  <a:themeElements>
    <a:clrScheme name="AMADEUS AIRLINES">
      <a:dk1>
        <a:srgbClr val="F2F2F2"/>
      </a:dk1>
      <a:lt1>
        <a:srgbClr val="FFFFFF"/>
      </a:lt1>
      <a:dk2>
        <a:srgbClr val="005EB8"/>
      </a:dk2>
      <a:lt2>
        <a:srgbClr val="181918"/>
      </a:lt2>
      <a:accent1>
        <a:srgbClr val="005EB8"/>
      </a:accent1>
      <a:accent2>
        <a:srgbClr val="00A9E0"/>
      </a:accent2>
      <a:accent3>
        <a:srgbClr val="9BCAEC"/>
      </a:accent3>
      <a:accent4>
        <a:srgbClr val="CE0058"/>
      </a:accent4>
      <a:accent5>
        <a:srgbClr val="6F2B8D"/>
      </a:accent5>
      <a:accent6>
        <a:srgbClr val="E95326"/>
      </a:accent6>
      <a:hlink>
        <a:srgbClr val="F2F2F2"/>
      </a:hlink>
      <a:folHlink>
        <a:srgbClr val="181918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White">
      <a:srgbClr val="FFFFFF"/>
    </a:custClr>
    <a:custClr name="Amadeus Pale Blue">
      <a:srgbClr val="9BCAEC"/>
    </a:custClr>
    <a:custClr name="Black">
      <a:srgbClr val="191919"/>
    </a:custClr>
    <a:custClr name="Light Gray">
      <a:srgbClr val="F2F2F2"/>
    </a:custClr>
    <a:custClr name="Cherry">
      <a:srgbClr val="CE0058"/>
    </a:custClr>
    <a:custClr name="Purple">
      <a:srgbClr val="6F2B8D"/>
    </a:custClr>
    <a:custClr name="Deep orange">
      <a:srgbClr val="E95326"/>
    </a:custClr>
  </a:custClrLst>
  <a:extLst>
    <a:ext uri="{05A4C25C-085E-4340-85A3-A5531E510DB2}">
      <thm15:themeFamily xmlns:thm15="http://schemas.microsoft.com/office/thememl/2012/main" name="Presentation3" id="{185CF07C-EC12-4F1D-A332-960C8DFCE6B6}" vid="{E9874F35-AA68-4EBE-9FD6-2FD6ECCC8CBF}"/>
    </a:ext>
  </a:extLst>
</a:theme>
</file>

<file path=ppt/theme/theme3.xml><?xml version="1.0" encoding="utf-8"?>
<a:theme xmlns:a="http://schemas.openxmlformats.org/drawingml/2006/main" name="2_Restricted_PPT_template widescreen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1" dirty="0">
            <a:solidFill>
              <a:schemeClr val="accent5"/>
            </a:solidFill>
            <a:latin typeface="Bradley Hand ITC" panose="03070402050302030203" pitchFamily="66" charset="0"/>
          </a:defRPr>
        </a:defPPr>
      </a:lstStyle>
    </a:txDef>
  </a:objectDefaults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Presentation3" id="{185CF07C-EC12-4F1D-A332-960C8DFCE6B6}" vid="{6073965F-EA95-4EE4-A337-8357593CCDA9}"/>
    </a:ext>
  </a:extLst>
</a:theme>
</file>

<file path=ppt/theme/theme4.xml><?xml version="1.0" encoding="utf-8"?>
<a:theme xmlns:a="http://schemas.openxmlformats.org/drawingml/2006/main" name="3_Restricted_PPT_template widescreen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1" dirty="0">
            <a:solidFill>
              <a:schemeClr val="accent5"/>
            </a:solidFill>
            <a:latin typeface="Bradley Hand ITC" panose="03070402050302030203" pitchFamily="66" charset="0"/>
          </a:defRPr>
        </a:defPPr>
      </a:lstStyle>
    </a:txDef>
  </a:objectDefaults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Presentation3" id="{185CF07C-EC12-4F1D-A332-960C8DFCE6B6}" vid="{FA6D2FB2-A0E3-4F42-BCFC-AF000E2AEFA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03466E646450408DDEC14E59D7052B" ma:contentTypeVersion="12" ma:contentTypeDescription="Create a new document." ma:contentTypeScope="" ma:versionID="d14f20dc0f6a818b0bca5e6b43c2a916">
  <xsd:schema xmlns:xsd="http://www.w3.org/2001/XMLSchema" xmlns:xs="http://www.w3.org/2001/XMLSchema" xmlns:p="http://schemas.microsoft.com/office/2006/metadata/properties" xmlns:ns3="863ffbe9-4345-432b-b198-5c099e93cc2b" xmlns:ns4="ae0fb89c-6dd4-400e-9d3f-26a41a53de26" targetNamespace="http://schemas.microsoft.com/office/2006/metadata/properties" ma:root="true" ma:fieldsID="c3b77813affb962a9b0d110c859df7e6" ns3:_="" ns4:_="">
    <xsd:import namespace="863ffbe9-4345-432b-b198-5c099e93cc2b"/>
    <xsd:import namespace="ae0fb89c-6dd4-400e-9d3f-26a41a53de2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ffbe9-4345-432b-b198-5c099e93cc2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0fb89c-6dd4-400e-9d3f-26a41a53de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DD6E62-698B-499A-BB2C-D320062293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07C6DA-BE4A-47BF-92F1-6C43503309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3ffbe9-4345-432b-b198-5c099e93cc2b"/>
    <ds:schemaRef ds:uri="ae0fb89c-6dd4-400e-9d3f-26a41a53de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1F35DC-6225-4D24-AE7F-25BA61703A2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ae0fb89c-6dd4-400e-9d3f-26a41a53de26"/>
    <ds:schemaRef ds:uri="http://purl.org/dc/elements/1.1/"/>
    <ds:schemaRef ds:uri="http://schemas.microsoft.com/office/2006/metadata/properties"/>
    <ds:schemaRef ds:uri="863ffbe9-4345-432b-b198-5c099e93cc2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Amadeus Airlines Template_extended</Template>
  <TotalTime>0</TotalTime>
  <Words>1848</Words>
  <Application>Microsoft Office PowerPoint</Application>
  <PresentationFormat>Widescreen</PresentationFormat>
  <Paragraphs>376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游ゴシック</vt:lpstr>
      <vt:lpstr>Amadeus Thin</vt:lpstr>
      <vt:lpstr>Amadeus-Light</vt:lpstr>
      <vt:lpstr>Arial</vt:lpstr>
      <vt:lpstr>Bradley Hand ITC</vt:lpstr>
      <vt:lpstr>Calibri</vt:lpstr>
      <vt:lpstr>Calibri Light</vt:lpstr>
      <vt:lpstr>Cambria Math</vt:lpstr>
      <vt:lpstr>Lucida Grande</vt:lpstr>
      <vt:lpstr>Restricted_PPT_template widescreen</vt:lpstr>
      <vt:lpstr>1_Restricted_PPT_template widescreen</vt:lpstr>
      <vt:lpstr>2_Restricted_PPT_template widescreen</vt:lpstr>
      <vt:lpstr>3_Restricted_PPT_template widescreen</vt:lpstr>
      <vt:lpstr>PowerPoint Presentation</vt:lpstr>
      <vt:lpstr>Agenda</vt:lpstr>
      <vt:lpstr>Problem Description</vt:lpstr>
      <vt:lpstr>Problem Description</vt:lpstr>
      <vt:lpstr>Problem Description</vt:lpstr>
      <vt:lpstr>Problem Description</vt:lpstr>
      <vt:lpstr>Problem Description</vt:lpstr>
      <vt:lpstr>Problem Description</vt:lpstr>
      <vt:lpstr>Problem Description</vt:lpstr>
      <vt:lpstr>Problem Description</vt:lpstr>
      <vt:lpstr>Problem Description</vt:lpstr>
      <vt:lpstr>Problem Description</vt:lpstr>
      <vt:lpstr>Agenda</vt:lpstr>
      <vt:lpstr>Preparation</vt:lpstr>
      <vt:lpstr>Preparation</vt:lpstr>
      <vt:lpstr>Agenda</vt:lpstr>
      <vt:lpstr>Monte-Carlo Methods</vt:lpstr>
      <vt:lpstr>Monte-Carlo Methods</vt:lpstr>
      <vt:lpstr>Monte-Carlo Methods</vt:lpstr>
      <vt:lpstr>Monte-Carlo Methods</vt:lpstr>
      <vt:lpstr>Monte-Carlo Methods</vt:lpstr>
      <vt:lpstr>Monte-Carlo Methods</vt:lpstr>
      <vt:lpstr>Monte-Carlo Methods</vt:lpstr>
      <vt:lpstr>Monte-Carlo Methods</vt:lpstr>
      <vt:lpstr>Monte-Carlo Methods</vt:lpstr>
      <vt:lpstr>Agenda</vt:lpstr>
      <vt:lpstr>Q-Learning</vt:lpstr>
      <vt:lpstr>Q-Learning</vt:lpstr>
      <vt:lpstr>Agenda</vt:lpstr>
      <vt:lpstr>Why is MC so ineffective?</vt:lpstr>
      <vt:lpstr>Why is MC so ineffective?</vt:lpstr>
      <vt:lpstr>Agenda</vt:lpstr>
      <vt:lpstr>n-step Sarsa</vt:lpstr>
      <vt:lpstr>n-step Sarsa</vt:lpstr>
      <vt:lpstr>n-step Sarsa</vt:lpstr>
      <vt:lpstr>n-step Sarsa</vt:lpstr>
      <vt:lpstr>n-step Sarsa</vt:lpstr>
      <vt:lpstr>Agenda</vt:lpstr>
      <vt:lpstr>Off-policy n-step Sarsa</vt:lpstr>
      <vt:lpstr>Off-policy n-step Sarsa</vt:lpstr>
      <vt:lpstr>Off-policy n-step Sarsa</vt:lpstr>
      <vt:lpstr>Agenda</vt:lpstr>
      <vt:lpstr>Off-policy n-step Sarsa (with Control-Variates)</vt:lpstr>
      <vt:lpstr>Off-policy n-step Sarsa (with Control-Variates)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Confidential &amp; Restricted</cp:keywords>
  <cp:lastModifiedBy/>
  <cp:revision>1</cp:revision>
  <cp:lastPrinted>2019-08-05T08:25:42Z</cp:lastPrinted>
  <dcterms:created xsi:type="dcterms:W3CDTF">2020-02-27T08:01:15Z</dcterms:created>
  <dcterms:modified xsi:type="dcterms:W3CDTF">2020-03-02T10:20:37Z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37735e65-02ae-4f6d-b7ce-5335d2b2197e</vt:lpwstr>
  </property>
  <property fmtid="{D5CDD505-2E9C-101B-9397-08002B2CF9AE}" pid="3" name="OriginatingUser">
    <vt:lpwstr>pilar.garcia</vt:lpwstr>
  </property>
  <property fmtid="{D5CDD505-2E9C-101B-9397-08002B2CF9AE}" pid="4" name="CLASSIFICATION">
    <vt:lpwstr>RESTRICTED</vt:lpwstr>
  </property>
  <property fmtid="{D5CDD505-2E9C-101B-9397-08002B2CF9AE}" pid="5" name="MSIP_Label_7f0ea3bf-098d-497f-9948-5e528bb54b39_Enabled">
    <vt:lpwstr>True</vt:lpwstr>
  </property>
  <property fmtid="{D5CDD505-2E9C-101B-9397-08002B2CF9AE}" pid="6" name="MSIP_Label_7f0ea3bf-098d-497f-9948-5e528bb54b39_SiteId">
    <vt:lpwstr>b3f4f7c2-72ce-4192-aba4-d6c7719b5766</vt:lpwstr>
  </property>
  <property fmtid="{D5CDD505-2E9C-101B-9397-08002B2CF9AE}" pid="7" name="MSIP_Label_7f0ea3bf-098d-497f-9948-5e528bb54b39_Owner">
    <vt:lpwstr>marta.hernandez@amadeus.com</vt:lpwstr>
  </property>
  <property fmtid="{D5CDD505-2E9C-101B-9397-08002B2CF9AE}" pid="8" name="MSIP_Label_7f0ea3bf-098d-497f-9948-5e528bb54b39_SetDate">
    <vt:lpwstr>2019-07-23T09:18:33.1310906Z</vt:lpwstr>
  </property>
  <property fmtid="{D5CDD505-2E9C-101B-9397-08002B2CF9AE}" pid="9" name="MSIP_Label_7f0ea3bf-098d-497f-9948-5e528bb54b39_Name">
    <vt:lpwstr>Public</vt:lpwstr>
  </property>
  <property fmtid="{D5CDD505-2E9C-101B-9397-08002B2CF9AE}" pid="10" name="MSIP_Label_7f0ea3bf-098d-497f-9948-5e528bb54b39_Application">
    <vt:lpwstr>Microsoft Azure Information Protection</vt:lpwstr>
  </property>
  <property fmtid="{D5CDD505-2E9C-101B-9397-08002B2CF9AE}" pid="11" name="MSIP_Label_7f0ea3bf-098d-497f-9948-5e528bb54b39_ActionId">
    <vt:lpwstr>55d02b5d-52a7-4296-bc18-dd5e9ffd7643</vt:lpwstr>
  </property>
  <property fmtid="{D5CDD505-2E9C-101B-9397-08002B2CF9AE}" pid="12" name="MSIP_Label_7f0ea3bf-098d-497f-9948-5e528bb54b39_Extended_MSFT_Method">
    <vt:lpwstr>Manual</vt:lpwstr>
  </property>
  <property fmtid="{D5CDD505-2E9C-101B-9397-08002B2CF9AE}" pid="13" name="Sensitivity">
    <vt:lpwstr>Public</vt:lpwstr>
  </property>
  <property fmtid="{D5CDD505-2E9C-101B-9397-08002B2CF9AE}" pid="14" name="ContentTypeId">
    <vt:lpwstr>0x010100DB03466E646450408DDEC14E59D7052B</vt:lpwstr>
  </property>
  <property fmtid="{D5CDD505-2E9C-101B-9397-08002B2CF9AE}" pid="15" name="Order">
    <vt:r8>1549100</vt:r8>
  </property>
  <property fmtid="{D5CDD505-2E9C-101B-9397-08002B2CF9AE}" pid="16" name="xd_Signature">
    <vt:bool>false</vt:bool>
  </property>
  <property fmtid="{D5CDD505-2E9C-101B-9397-08002B2CF9AE}" pid="17" name="SharedWithUsers">
    <vt:lpwstr>125;#Jean-Marc AMOROTTI;#16;#Caroline COLOMBO;#137;#Anna-Carin KRANTZ;#148;#Benjamin SCHUBERT</vt:lpwstr>
  </property>
  <property fmtid="{D5CDD505-2E9C-101B-9397-08002B2CF9AE}" pid="18" name="xd_ProgID">
    <vt:lpwstr/>
  </property>
  <property fmtid="{D5CDD505-2E9C-101B-9397-08002B2CF9AE}" pid="19" name="ComplianceAssetId">
    <vt:lpwstr/>
  </property>
  <property fmtid="{D5CDD505-2E9C-101B-9397-08002B2CF9AE}" pid="20" name="TemplateUrl">
    <vt:lpwstr/>
  </property>
</Properties>
</file>